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Default Extension="xlsx" ContentType="application/vnd.openxmlformats-officedocument.spreadsheetml.sheet"/>
  <Default Extension="png" ContentType="image/png"/>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Relationship><Relationship Id="rId2" Type="http://schemas.openxmlformats.org/package/2006/relationships/metadata/core-properties" Target="docProps/core.xml"></Relationship><Relationship Id="rId3" Type="http://schemas.openxmlformats.org/officeDocument/2006/relationships/extended-properties" Target="docProps/app.xml"></Relationship><Relationship Id="rId4" Type="http://schemas.openxmlformats.org/package/2006/relationships/metadata/thumbnail" Target="docProps/thumbnail.jpeg"></Relationship></Relationships>
</file>

<file path=ppt/presentation.xml><?xml version="1.0" encoding="utf-8"?>
<p:presentation xmlns:a="http://schemas.openxmlformats.org/drawingml/2006/main" xmlns:r="http://schemas.openxmlformats.org/officeDocument/2006/relationships" xmlns:p="http://schemas.openxmlformats.org/presentationml/2006/main" xmlns:p14="http://schemas.microsoft.com/office/powerpoint/2010/main" saveSubsetFonts="1">
  <p:sldMasterIdLst>
    <p:sldMasterId id="2147483668" r:id="rId15"/>
  </p:sldMasterIdLst>
  <p:sldIdLst>
    <p:sldId id="260" r:id="rId17"/>
    <p:sldId id="271" r:id="rId18"/>
    <p:sldId id="275" r:id="rId19"/>
    <p:sldId id="276" r:id="rId20"/>
    <p:sldId id="273" r:id="rId21"/>
    <p:sldId id="267" r:id="rId22"/>
    <p:sldId id="257" r:id="rId23"/>
    <p:sldId id="279" r:id="rId24"/>
    <p:sldId id="268" r:id="rId25"/>
    <p:sldId id="269" r:id="rId26"/>
    <p:sldId id="263" r:id="rId27"/>
    <p:sldId id="258" r:id="rId28"/>
    <p:sldId id="270" r:id="rId29"/>
    <p:sldId id="261" r:id="rId30"/>
    <p:sldId id="259" r:id="rId31"/>
    <p:sldId id="262" r:id="rId32"/>
    <p:sldId id="280" r:id="rId33"/>
    <p:sldId id="278" r:id="rId34"/>
    <p:sldId id="264" r:id="rId35"/>
    <p:sldId id="272" r:id="rId3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userDrawn="1">
          <p15:clr>
            <a:srgbClr val="A4A3A4"/>
          </p15:clr>
        </p15:guide>
        <p15:guide id="2" pos="38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Lst>
  </p:showPr>
  <p:clrMru>
    <a:srgbClr val="FEC80A"/>
    <a:srgbClr val="FFD745"/>
    <a:srgbClr val="FECA25"/>
    <a:srgbClr val="FDC415"/>
    <a:srgbClr val="FFC001"/>
    <a:srgbClr val="FEBA01"/>
    <a:srgbClr val="FFD744"/>
    <a:srgbClr val="FFD239"/>
    <a:srgbClr val="E4E4E4"/>
    <a:srgbClr val="FED333"/>
  </p:clrMru>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View">
  <p:normalViewPr horzBarState="maximized">
    <p:restoredLeft sz="15000" autoAdjust="0"/>
    <p:restoredTop sz="94660"/>
  </p:normalViewPr>
  <p:slideViewPr>
    <p:cSldViewPr snapToGrid="0" snapToObjects="1">
      <p:cViewPr varScale="1">
        <p:scale>
          <a:sx n="69" d="100"/>
          <a:sy n="69" d="100"/>
        </p:scale>
        <p:origin x="564" y="48"/>
      </p:cViewPr>
      <p:guideLst>
        <p:guide orient="horz" pos="2158"/>
        <p:guide pos="3838"/>
      </p:guideLst>
    </p:cSldViewPr>
  </p:slideViewPr>
  <p:notesTextViewPr>
    <p:cViewPr>
      <p:scale>
        <a:sx n="1" d="1"/>
        <a:sy n="1" d="1"/>
      </p:scale>
      <p:origin x="0" y="0"/>
    </p:cViewPr>
  </p:notesTextViewPr>
  <p:gridSpacing cx="72008" cy="72008"/>
</p:viewPr>
</file>

<file path=ppt/_rels/presentation.xml.rels><?xml version="1.0" encoding="UTF-8"?>
<Relationships xmlns="http://schemas.openxmlformats.org/package/2006/relationships"><Relationship Id="rId1" Type="http://schemas.openxmlformats.org/officeDocument/2006/relationships/tableStyles" Target="tableStyles.xml"></Relationship><Relationship Id="rId15" Type="http://schemas.openxmlformats.org/officeDocument/2006/relationships/slideMaster" Target="slideMasters/slideMaster1.xml"></Relationship><Relationship Id="rId16" Type="http://schemas.openxmlformats.org/officeDocument/2006/relationships/theme" Target="theme/theme1.xml"></Relationship><Relationship Id="rId17" Type="http://schemas.openxmlformats.org/officeDocument/2006/relationships/slide" Target="slides/slide1.xml"></Relationship><Relationship Id="rId18" Type="http://schemas.openxmlformats.org/officeDocument/2006/relationships/slide" Target="slides/slide2.xml"></Relationship><Relationship Id="rId19" Type="http://schemas.openxmlformats.org/officeDocument/2006/relationships/slide" Target="slides/slide3.xml"></Relationship><Relationship Id="rId20" Type="http://schemas.openxmlformats.org/officeDocument/2006/relationships/slide" Target="slides/slide4.xml"></Relationship><Relationship Id="rId21" Type="http://schemas.openxmlformats.org/officeDocument/2006/relationships/slide" Target="slides/slide5.xml"></Relationship><Relationship Id="rId22" Type="http://schemas.openxmlformats.org/officeDocument/2006/relationships/slide" Target="slides/slide6.xml"></Relationship><Relationship Id="rId23" Type="http://schemas.openxmlformats.org/officeDocument/2006/relationships/slide" Target="slides/slide7.xml"></Relationship><Relationship Id="rId24" Type="http://schemas.openxmlformats.org/officeDocument/2006/relationships/slide" Target="slides/slide8.xml"></Relationship><Relationship Id="rId25" Type="http://schemas.openxmlformats.org/officeDocument/2006/relationships/slide" Target="slides/slide9.xml"></Relationship><Relationship Id="rId26" Type="http://schemas.openxmlformats.org/officeDocument/2006/relationships/slide" Target="slides/slide10.xml"></Relationship><Relationship Id="rId27" Type="http://schemas.openxmlformats.org/officeDocument/2006/relationships/slide" Target="slides/slide11.xml"></Relationship><Relationship Id="rId28" Type="http://schemas.openxmlformats.org/officeDocument/2006/relationships/slide" Target="slides/slide12.xml"></Relationship><Relationship Id="rId29" Type="http://schemas.openxmlformats.org/officeDocument/2006/relationships/slide" Target="slides/slide13.xml"></Relationship><Relationship Id="rId30" Type="http://schemas.openxmlformats.org/officeDocument/2006/relationships/slide" Target="slides/slide14.xml"></Relationship><Relationship Id="rId31" Type="http://schemas.openxmlformats.org/officeDocument/2006/relationships/slide" Target="slides/slide15.xml"></Relationship><Relationship Id="rId32" Type="http://schemas.openxmlformats.org/officeDocument/2006/relationships/slide" Target="slides/slide16.xml"></Relationship><Relationship Id="rId33" Type="http://schemas.openxmlformats.org/officeDocument/2006/relationships/slide" Target="slides/slide17.xml"></Relationship><Relationship Id="rId34" Type="http://schemas.openxmlformats.org/officeDocument/2006/relationships/slide" Target="slides/slide18.xml"></Relationship><Relationship Id="rId35" Type="http://schemas.openxmlformats.org/officeDocument/2006/relationships/slide" Target="slides/slide19.xml"></Relationship><Relationship Id="rId36" Type="http://schemas.openxmlformats.org/officeDocument/2006/relationships/slide" Target="slides/slide20.xml"></Relationship><Relationship Id="rId37" Type="http://schemas.openxmlformats.org/officeDocument/2006/relationships/viewProps" Target="viewProps.xml"></Relationship><Relationship Id="rId38" Type="http://schemas.openxmlformats.org/officeDocument/2006/relationships/presProps" Target="presProps.xml"></Relationship></Relationships>
</file>

<file path=ppt/media/fImage2618613504079.png>
</file>

<file path=ppt/media/image1.jpeg>
</file>

<file path=ppt/media/image2.jpeg>
</file>

<file path=ppt/media/image3.jpeg>
</file>

<file path=ppt/media/image4.jpeg>
</file>

<file path=ppt/media/image5.jpe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1669062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93872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349355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11509913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047203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341033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36423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82796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385953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56524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CB53BF3-A5D8-42A3-9EEC-4B863D7479AC}" type="datetimeFigureOut">
              <a:rPr kumimoji="1" lang="ja-JP" altLang="en-US" smtClean="0"/>
              <a:t>2018/8/6</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42668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白紙">
    <p:spTree>
      <p:nvGrpSpPr>
        <p:cNvPr id="1" name=""/>
        <p:cNvGrpSpPr/>
        <p:nvPr/>
      </p:nvGrpSpPr>
      <p:grpSpPr>
        <a:xfrm>
          <a:off x="0" y="0"/>
          <a:ext cx="0" cy="0"/>
          <a:chOff x="0" y="0"/>
          <a:chExt cx="0" cy="0"/>
        </a:xfrm>
      </p:grpSpPr>
      <p:sp>
        <p:nvSpPr>
          <p:cNvPr id="5" name="直角三角形 4"/>
          <p:cNvSpPr/>
          <p:nvPr userDrawn="1"/>
        </p:nvSpPr>
        <p:spPr>
          <a:xfrm>
            <a:off x="-19050" y="5791200"/>
            <a:ext cx="1066800" cy="1066800"/>
          </a:xfrm>
          <a:prstGeom prst="rtTriangl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84990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白紙">
    <p:spTree>
      <p:nvGrpSpPr>
        <p:cNvPr id="1" name=""/>
        <p:cNvGrpSpPr/>
        <p:nvPr/>
      </p:nvGrpSpPr>
      <p:grpSpPr>
        <a:xfrm>
          <a:off x="0" y="0"/>
          <a:ext cx="0" cy="0"/>
          <a:chOff x="0" y="0"/>
          <a:chExt cx="0" cy="0"/>
        </a:xfrm>
      </p:grpSpPr>
      <p:sp>
        <p:nvSpPr>
          <p:cNvPr id="5" name="直角三角形 4"/>
          <p:cNvSpPr/>
          <p:nvPr userDrawn="1"/>
        </p:nvSpPr>
        <p:spPr>
          <a:xfrm flipH="1">
            <a:off x="11125200" y="5791200"/>
            <a:ext cx="1066800" cy="1066800"/>
          </a:xfrm>
          <a:prstGeom prst="rtTriangl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994164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B53BF3-A5D8-42A3-9EEC-4B863D7479AC}" type="datetimeFigureOut">
              <a:rPr kumimoji="1" lang="ja-JP" altLang="en-US" smtClean="0"/>
              <a:t>2018/8/6</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600282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61" r:id="rId9"/>
    <p:sldLayoutId id="2147483656" r:id="rId10"/>
    <p:sldLayoutId id="2147483657" r:id="rId11"/>
    <p:sldLayoutId id="2147483658" r:id="rId12"/>
    <p:sldLayoutId id="2147483659" r:id="rId13"/>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2" Type="http://schemas.openxmlformats.org/officeDocument/2006/relationships/image" Target="../media/image1.jpeg"></Relationship><Relationship Id="rId3" Type="http://schemas.openxmlformats.org/officeDocument/2006/relationships/slideLayout" Target="../slideLayouts/slideLayout7.xml"></Relationship></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11.xml.rels><?xml version="1.0" encoding="UTF-8"?>
<Relationships xmlns="http://schemas.openxmlformats.org/package/2006/relationships"><Relationship Id="rId2" Type="http://schemas.openxmlformats.org/officeDocument/2006/relationships/image" Target="../media/image3.jpeg"></Relationship><Relationship Id="rId3" Type="http://schemas.openxmlformats.org/officeDocument/2006/relationships/slideLayout" Target="../slideLayouts/slideLayout7.xml"></Relationship></Relationships>
</file>

<file path=ppt/slides/_rels/slide12.xml.rels><?xml version="1.0" encoding="UTF-8"?>
<Relationships xmlns="http://schemas.openxmlformats.org/package/2006/relationships"><Relationship Id="rId2" Type="http://schemas.openxmlformats.org/officeDocument/2006/relationships/image" Target="../media/image3.jpeg"></Relationship><Relationship Id="rId3" Type="http://schemas.openxmlformats.org/officeDocument/2006/relationships/slideLayout" Target="../slideLayouts/slideLayout7.xml"></Relationship></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14.xml.rels><?xml version="1.0" encoding="UTF-8"?>
<Relationships xmlns="http://schemas.openxmlformats.org/package/2006/relationships"><Relationship Id="rId2" Type="http://schemas.openxmlformats.org/officeDocument/2006/relationships/image" Target="../media/image5.jpeg"></Relationship><Relationship Id="rId3" Type="http://schemas.openxmlformats.org/officeDocument/2006/relationships/slideLayout" Target="../slideLayouts/slideLayout7.xml"></Relationship></Relationships>
</file>

<file path=ppt/slides/_rels/slide15.xml.rels><?xml version="1.0" encoding="UTF-8"?>
<Relationships xmlns="http://schemas.openxmlformats.org/package/2006/relationships"><Relationship Id="rId2" Type="http://schemas.openxmlformats.org/officeDocument/2006/relationships/image" Target="../media/image1.jpeg"></Relationship><Relationship Id="rId3" Type="http://schemas.openxmlformats.org/officeDocument/2006/relationships/slideLayout" Target="../slideLayouts/slideLayout8.xml"></Relationship></Relationships>
</file>

<file path=ppt/slides/_rels/slide16.xml.rels><?xml version="1.0" encoding="UTF-8"?>
<Relationships xmlns="http://schemas.openxmlformats.org/package/2006/relationships"><Relationship Id="rId2" Type="http://schemas.openxmlformats.org/officeDocument/2006/relationships/image" Target="../media/image6.jpg"></Relationship><Relationship Id="rId3" Type="http://schemas.openxmlformats.org/officeDocument/2006/relationships/slideLayout" Target="../slideLayouts/slideLayout7.xml"></Relationship></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Relationship Id="rId2" Type="http://schemas.openxmlformats.org/officeDocument/2006/relationships/image" Target="../media/image1.jpeg"></Relationship></Relationships>
</file>

<file path=ppt/slides/_rels/slide18.xml.rels><?xml version="1.0" encoding="UTF-8"?>
<Relationships xmlns="http://schemas.openxmlformats.org/package/2006/relationships"><Relationship Id="rId2" Type="http://schemas.openxmlformats.org/officeDocument/2006/relationships/image" Target="../media/image3.jpeg"></Relationship><Relationship Id="rId3" Type="http://schemas.openxmlformats.org/officeDocument/2006/relationships/slideLayout" Target="../slideLayouts/slideLayout7.xml"></Relationship></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2.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Relationships>
</file>

<file path=ppt/slides/_rels/slide3.xml.rels><?xml version="1.0" encoding="UTF-8"?>
<Relationships xmlns="http://schemas.openxmlformats.org/package/2006/relationships"><Relationship Id="rId2" Type="http://schemas.openxmlformats.org/officeDocument/2006/relationships/image" Target="../media/image2.jpeg"></Relationship><Relationship Id="rId3" Type="http://schemas.openxmlformats.org/officeDocument/2006/relationships/slideLayout" Target="../slideLayouts/slideLayout7.xml"></Relationship></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_rels/slide6.xml.rels><?xml version="1.0" encoding="UTF-8"?>
<Relationships xmlns="http://schemas.openxmlformats.org/package/2006/relationships"><Relationship Id="rId2" Type="http://schemas.openxmlformats.org/officeDocument/2006/relationships/image" Target="../media/image3.jpeg"></Relationship><Relationship Id="rId3" Type="http://schemas.openxmlformats.org/officeDocument/2006/relationships/slideLayout" Target="../slideLayouts/slideLayout7.xml"></Relationship></Relationships>
</file>

<file path=ppt/slides/_rels/slide7.xml.rels><?xml version="1.0" encoding="UTF-8"?>
<Relationships xmlns="http://schemas.openxmlformats.org/package/2006/relationships"><Relationship Id="rId2" Type="http://schemas.openxmlformats.org/officeDocument/2006/relationships/image" Target="../media/image4.jpeg"></Relationship><Relationship Id="rId3" Type="http://schemas.openxmlformats.org/officeDocument/2006/relationships/slideLayout" Target="../slideLayouts/slideLayout7.xml"></Relationship></Relationships>
</file>

<file path=ppt/slides/_rels/slide8.xml.rels><?xml version="1.0" encoding="UTF-8"?>
<Relationships xmlns="http://schemas.openxmlformats.org/package/2006/relationships"><Relationship Id="rId2" Type="http://schemas.openxmlformats.org/officeDocument/2006/relationships/image" Target="../media/fImage2618613504079.png"></Relationship><Relationship Id="rId3" Type="http://schemas.openxmlformats.org/officeDocument/2006/relationships/slideLayout" Target="../slideLayouts/slideLayout7.xml"></Relationship></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Relationships>
</file>

<file path=ppt/slides/slide1.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31279" b="31279"/>
          <a:stretch/>
        </p:blipFill>
        <p:spPr>
          <a:xfrm>
            <a:off x="0" y="0"/>
            <a:ext cx="12192000" cy="6858000"/>
          </a:xfrm>
          <a:prstGeom prst="rect">
            <a:avLst/>
          </a:prstGeom>
        </p:spPr>
      </p:pic>
      <p:sp>
        <p:nvSpPr>
          <p:cNvPr id="3" name="正方形/長方形 2"/>
          <p:cNvSpPr>
            <a:spLocks/>
          </p:cNvSpPr>
          <p:nvPr/>
        </p:nvSpPr>
        <p:spPr>
          <a:xfrm rot="0">
            <a:off x="0" y="0"/>
            <a:ext cx="12193270" cy="6859270"/>
          </a:xfrm>
          <a:prstGeom prst="rect"/>
          <a:solidFill>
            <a:schemeClr val="tx1">
              <a:lumMod val="85000"/>
              <a:lumOff val="15000"/>
              <a:alpha val="60052"/>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4" name="テキスト ボックス 3"/>
          <p:cNvSpPr txBox="1">
            <a:spLocks/>
          </p:cNvSpPr>
          <p:nvPr/>
        </p:nvSpPr>
        <p:spPr>
          <a:xfrm rot="0">
            <a:off x="4075430" y="1682115"/>
            <a:ext cx="4041140" cy="830580"/>
          </a:xfrm>
          <a:prstGeom prst="rect"/>
          <a:noFill/>
        </p:spPr>
        <p:txBody>
          <a:bodyPr wrap="none" lIns="91440" tIns="45720" rIns="91440" bIns="45720" numCol="1" vert="horz" anchor="t">
            <a:spAutoFit/>
          </a:bodyPr>
          <a:lstStyle/>
          <a:p>
            <a:pPr marL="0" indent="0" algn="ctr" defTabSz="914400" eaLnBrk="1" latinLnBrk="0" hangingPunct="1">
              <a:lnSpc>
                <a:spcPct val="100000"/>
              </a:lnSpc>
              <a:spcBef>
                <a:spcPts val="0"/>
              </a:spcBef>
              <a:spcAft>
                <a:spcPts val="0"/>
              </a:spcAft>
              <a:buFontTx/>
              <a:buNone/>
            </a:pPr>
            <a:r>
              <a:rPr sz="4800" b="1">
                <a:solidFill>
                  <a:schemeClr val="bg1"/>
                </a:solidFill>
                <a:latin typeface="Century Gothic" charset="0"/>
                <a:ea typeface="Century Gothic" charset="0"/>
              </a:rPr>
              <a:t>웹 크롤링 프로젝트</a:t>
            </a:r>
            <a:endParaRPr lang="ko-KR" altLang="en-US" sz="4800" b="1">
              <a:solidFill>
                <a:schemeClr val="bg1"/>
              </a:solidFill>
              <a:latin typeface="Century Gothic" charset="0"/>
              <a:ea typeface="Century Gothic" charset="0"/>
            </a:endParaRPr>
          </a:p>
        </p:txBody>
      </p:sp>
      <p:sp>
        <p:nvSpPr>
          <p:cNvPr id="5" name="テキスト ボックス 4"/>
          <p:cNvSpPr txBox="1">
            <a:spLocks/>
          </p:cNvSpPr>
          <p:nvPr/>
        </p:nvSpPr>
        <p:spPr>
          <a:xfrm rot="0">
            <a:off x="3390265" y="2782570"/>
            <a:ext cx="5405755" cy="645795"/>
          </a:xfrm>
          <a:prstGeom prst="rect"/>
          <a:noFill/>
        </p:spPr>
        <p:txBody>
          <a:bodyPr wrap="none" lIns="91440" tIns="45720" rIns="91440" bIns="45720" numCol="1" vert="horz" anchor="t">
            <a:spAutoFit/>
          </a:bodyPr>
          <a:lstStyle/>
          <a:p>
            <a:pPr marL="0" indent="0" algn="ctr" defTabSz="914400" eaLnBrk="1" latinLnBrk="0" hangingPunct="1">
              <a:lnSpc>
                <a:spcPct val="100000"/>
              </a:lnSpc>
              <a:spcBef>
                <a:spcPts val="0"/>
              </a:spcBef>
              <a:spcAft>
                <a:spcPts val="0"/>
              </a:spcAft>
              <a:buFontTx/>
              <a:buNone/>
            </a:pPr>
            <a:r>
              <a:rPr sz="3600" b="0">
                <a:solidFill>
                  <a:schemeClr val="bg1"/>
                </a:solidFill>
                <a:effectLst>
                  <a:outerShdw sx="100000" sy="100000" blurRad="38100" dist="38100" dir="2700000" rotWithShape="0" algn="ctr">
                    <a:srgbClr val="000000">
                      <a:alpha val="43000"/>
                    </a:srgbClr>
                  </a:outerShdw>
                </a:effectLst>
                <a:latin typeface="Century Gothic" charset="0"/>
                <a:ea typeface="Century Gothic" charset="0"/>
              </a:rPr>
              <a:t>⌈Web Crawling Project⌋</a:t>
            </a:r>
            <a:endParaRPr lang="ko-KR" altLang="en-US" sz="3600" b="0">
              <a:solidFill>
                <a:schemeClr val="bg1"/>
              </a:solidFill>
              <a:latin typeface="Century Gothic" charset="0"/>
              <a:ea typeface="Century Gothic" charset="0"/>
            </a:endParaRPr>
          </a:p>
        </p:txBody>
      </p:sp>
    </p:spTree>
    <p:extLst>
      <p:ext uri="{BB962C8B-B14F-4D97-AF65-F5344CB8AC3E}">
        <p14:creationId xmlns:p14="http://schemas.microsoft.com/office/powerpoint/2010/main" val="21662859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p:nvPr/>
        </p:nvSpPr>
        <p:spPr>
          <a:xfrm>
            <a:off x="0" y="0"/>
            <a:ext cx="6096000"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906905" y="204470"/>
            <a:ext cx="4189095" cy="646430"/>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10285"/>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0" y="204470"/>
            <a:ext cx="571500" cy="646430"/>
            <a:chOff x="190500" y="204470"/>
            <a:chExt cx="571500" cy="646430"/>
          </a:xfrm>
        </p:grpSpPr>
        <p:sp>
          <p:nvSpPr>
            <p:cNvPr id="7" name="山形 6"/>
            <p:cNvSpPr/>
            <p:nvPr/>
          </p:nvSpPr>
          <p:spPr>
            <a:xfrm>
              <a:off x="19050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545" y="204470"/>
            <a:ext cx="571500" cy="646430"/>
            <a:chOff x="804545" y="204470"/>
            <a:chExt cx="571500" cy="646430"/>
          </a:xfrm>
        </p:grpSpPr>
        <p:sp>
          <p:nvSpPr>
            <p:cNvPr id="14" name="山形 13"/>
            <p:cNvSpPr/>
            <p:nvPr/>
          </p:nvSpPr>
          <p:spPr>
            <a:xfrm>
              <a:off x="80454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109029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2" name="グループ化 21"/>
          <p:cNvGrpSpPr/>
          <p:nvPr/>
        </p:nvGrpSpPr>
        <p:grpSpPr>
          <a:xfrm>
            <a:off x="476250" y="2489200"/>
            <a:ext cx="5321300" cy="2987040"/>
            <a:chOff x="476250" y="2489200"/>
            <a:chExt cx="5321300" cy="2987040"/>
          </a:xfrm>
        </p:grpSpPr>
        <p:sp>
          <p:nvSpPr>
            <p:cNvPr id="10" name="フリーフォーム 9"/>
            <p:cNvSpPr/>
            <p:nvPr/>
          </p:nvSpPr>
          <p:spPr>
            <a:xfrm>
              <a:off x="2973705" y="3267075"/>
              <a:ext cx="163195" cy="715645"/>
            </a:xfrm>
            <a:custGeom>
              <a:avLst/>
              <a:gdLst/>
              <a:ahLst/>
              <a:cxnLst/>
              <a:rect l="0" t="0" r="0" b="0"/>
              <a:pathLst>
                <a:path>
                  <a:moveTo>
                    <a:pt x="163365" y="0"/>
                  </a:moveTo>
                  <a:lnTo>
                    <a:pt x="163365" y="715695"/>
                  </a:lnTo>
                  <a:lnTo>
                    <a:pt x="0" y="715695"/>
                  </a:lnTo>
                </a:path>
              </a:pathLst>
            </a:custGeom>
            <a:noFill/>
          </p:spPr>
          <p:style>
            <a:lnRef idx="2">
              <a:schemeClr val="accent4">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11" name="フリーフォーム 10"/>
            <p:cNvSpPr/>
            <p:nvPr/>
          </p:nvSpPr>
          <p:spPr>
            <a:xfrm>
              <a:off x="3136900" y="3267075"/>
              <a:ext cx="1882775" cy="1431290"/>
            </a:xfrm>
            <a:custGeom>
              <a:avLst/>
              <a:gdLst/>
              <a:ahLst/>
              <a:cxnLst/>
              <a:rect l="0" t="0" r="0" b="0"/>
              <a:pathLst>
                <a:path>
                  <a:moveTo>
                    <a:pt x="0" y="0"/>
                  </a:moveTo>
                  <a:lnTo>
                    <a:pt x="0" y="1268024"/>
                  </a:lnTo>
                  <a:lnTo>
                    <a:pt x="1882589" y="1268024"/>
                  </a:lnTo>
                  <a:lnTo>
                    <a:pt x="1882589" y="1431390"/>
                  </a:lnTo>
                </a:path>
              </a:pathLst>
            </a:custGeom>
            <a:noFill/>
          </p:spPr>
          <p:style>
            <a:lnRef idx="2">
              <a:schemeClr val="accent4">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12" name="フリーフォーム 11"/>
            <p:cNvSpPr/>
            <p:nvPr/>
          </p:nvSpPr>
          <p:spPr>
            <a:xfrm>
              <a:off x="3091180" y="3267075"/>
              <a:ext cx="91440" cy="1431290"/>
            </a:xfrm>
            <a:custGeom>
              <a:avLst/>
              <a:gdLst/>
              <a:ahLst/>
              <a:cxnLst/>
              <a:rect l="0" t="0" r="0" b="0"/>
              <a:pathLst>
                <a:path>
                  <a:moveTo>
                    <a:pt x="45720" y="0"/>
                  </a:moveTo>
                  <a:lnTo>
                    <a:pt x="45720" y="1431390"/>
                  </a:lnTo>
                </a:path>
              </a:pathLst>
            </a:custGeom>
            <a:noFill/>
          </p:spPr>
          <p:style>
            <a:lnRef idx="2">
              <a:schemeClr val="accent4">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16" name="フリーフォーム 15"/>
            <p:cNvSpPr/>
            <p:nvPr/>
          </p:nvSpPr>
          <p:spPr>
            <a:xfrm>
              <a:off x="1254125" y="3267075"/>
              <a:ext cx="1882775" cy="1431290"/>
            </a:xfrm>
            <a:custGeom>
              <a:avLst/>
              <a:gdLst/>
              <a:ahLst/>
              <a:cxnLst/>
              <a:rect l="0" t="0" r="0" b="0"/>
              <a:pathLst>
                <a:path>
                  <a:moveTo>
                    <a:pt x="1882589" y="0"/>
                  </a:moveTo>
                  <a:lnTo>
                    <a:pt x="1882589" y="1268024"/>
                  </a:lnTo>
                  <a:lnTo>
                    <a:pt x="0" y="1268024"/>
                  </a:lnTo>
                  <a:lnTo>
                    <a:pt x="0" y="1431390"/>
                  </a:lnTo>
                </a:path>
              </a:pathLst>
            </a:custGeom>
            <a:noFill/>
          </p:spPr>
          <p:style>
            <a:lnRef idx="2">
              <a:schemeClr val="accent4">
                <a:hueOff val="0"/>
                <a:satOff val="0"/>
                <a:lumOff val="0"/>
                <a:alphaOff val="0"/>
              </a:schemeClr>
            </a:lnRef>
            <a:fillRef idx="0">
              <a:scrgbClr r="0" g="0" b="0"/>
            </a:fillRef>
            <a:effectRef idx="0">
              <a:schemeClr val="accent2">
                <a:tint val="90000"/>
                <a:hueOff val="0"/>
                <a:satOff val="0"/>
                <a:lumOff val="0"/>
                <a:alphaOff val="0"/>
              </a:schemeClr>
            </a:effectRef>
            <a:fontRef idx="minor">
              <a:schemeClr val="tx1">
                <a:hueOff val="0"/>
                <a:satOff val="0"/>
                <a:lumOff val="0"/>
                <a:alphaOff val="0"/>
              </a:schemeClr>
            </a:fontRef>
          </p:style>
        </p:sp>
        <p:sp>
          <p:nvSpPr>
            <p:cNvPr id="17" name="フリーフォーム 16"/>
            <p:cNvSpPr/>
            <p:nvPr/>
          </p:nvSpPr>
          <p:spPr>
            <a:xfrm>
              <a:off x="2359025" y="2489200"/>
              <a:ext cx="1555750" cy="777875"/>
            </a:xfrm>
            <a:custGeom>
              <a:avLst/>
              <a:gdLst>
                <a:gd name="connsiteX0" fmla="*/ 0 w 1555858"/>
                <a:gd name="connsiteY0" fmla="*/ 0 h 777929"/>
                <a:gd name="connsiteX1" fmla="*/ 1555858 w 1555858"/>
                <a:gd name="connsiteY1" fmla="*/ 0 h 777929"/>
                <a:gd name="connsiteX2" fmla="*/ 1555858 w 1555858"/>
                <a:gd name="connsiteY2" fmla="*/ 777929 h 777929"/>
                <a:gd name="connsiteX3" fmla="*/ 0 w 1555858"/>
                <a:gd name="connsiteY3" fmla="*/ 777929 h 777929"/>
                <a:gd name="connsiteX4" fmla="*/ 0 w 1555858"/>
                <a:gd name="connsiteY4" fmla="*/ 0 h 77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858" h="777929">
                  <a:moveTo>
                    <a:pt x="0" y="0"/>
                  </a:moveTo>
                  <a:lnTo>
                    <a:pt x="1555858" y="0"/>
                  </a:lnTo>
                  <a:lnTo>
                    <a:pt x="1555858" y="777929"/>
                  </a:lnTo>
                  <a:lnTo>
                    <a:pt x="0" y="777929"/>
                  </a:lnTo>
                  <a:lnTo>
                    <a:pt x="0" y="0"/>
                  </a:lnTo>
                  <a:close/>
                </a:path>
              </a:pathLst>
            </a:custGeom>
            <a:solidFill>
              <a:srgbClr val="FED333"/>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endParaRPr kumimoji="1" lang="ja-JP" altLang="en-US" sz="2500" kern="1200"/>
            </a:p>
          </p:txBody>
        </p:sp>
        <p:sp>
          <p:nvSpPr>
            <p:cNvPr id="18" name="フリーフォーム 17"/>
            <p:cNvSpPr/>
            <p:nvPr/>
          </p:nvSpPr>
          <p:spPr>
            <a:xfrm>
              <a:off x="476250" y="4698365"/>
              <a:ext cx="1555750" cy="777875"/>
            </a:xfrm>
            <a:custGeom>
              <a:avLst/>
              <a:gdLst>
                <a:gd name="connsiteX0" fmla="*/ 0 w 1555858"/>
                <a:gd name="connsiteY0" fmla="*/ 0 h 777929"/>
                <a:gd name="connsiteX1" fmla="*/ 1555858 w 1555858"/>
                <a:gd name="connsiteY1" fmla="*/ 0 h 777929"/>
                <a:gd name="connsiteX2" fmla="*/ 1555858 w 1555858"/>
                <a:gd name="connsiteY2" fmla="*/ 777929 h 777929"/>
                <a:gd name="connsiteX3" fmla="*/ 0 w 1555858"/>
                <a:gd name="connsiteY3" fmla="*/ 777929 h 777929"/>
                <a:gd name="connsiteX4" fmla="*/ 0 w 1555858"/>
                <a:gd name="connsiteY4" fmla="*/ 0 h 77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858" h="777929">
                  <a:moveTo>
                    <a:pt x="0" y="0"/>
                  </a:moveTo>
                  <a:lnTo>
                    <a:pt x="1555858" y="0"/>
                  </a:lnTo>
                  <a:lnTo>
                    <a:pt x="1555858" y="777929"/>
                  </a:lnTo>
                  <a:lnTo>
                    <a:pt x="0" y="777929"/>
                  </a:lnTo>
                  <a:lnTo>
                    <a:pt x="0" y="0"/>
                  </a:lnTo>
                  <a:close/>
                </a:path>
              </a:pathLst>
            </a:custGeom>
            <a:solidFill>
              <a:srgbClr val="E4E4E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endParaRPr kumimoji="1" lang="ja-JP" altLang="en-US" sz="2500" kern="1200"/>
            </a:p>
          </p:txBody>
        </p:sp>
        <p:sp>
          <p:nvSpPr>
            <p:cNvPr id="19" name="フリーフォーム 18"/>
            <p:cNvSpPr/>
            <p:nvPr/>
          </p:nvSpPr>
          <p:spPr>
            <a:xfrm>
              <a:off x="2359025" y="4698365"/>
              <a:ext cx="1555750" cy="777875"/>
            </a:xfrm>
            <a:custGeom>
              <a:avLst/>
              <a:gdLst>
                <a:gd name="connsiteX0" fmla="*/ 0 w 1555858"/>
                <a:gd name="connsiteY0" fmla="*/ 0 h 777929"/>
                <a:gd name="connsiteX1" fmla="*/ 1555858 w 1555858"/>
                <a:gd name="connsiteY1" fmla="*/ 0 h 777929"/>
                <a:gd name="connsiteX2" fmla="*/ 1555858 w 1555858"/>
                <a:gd name="connsiteY2" fmla="*/ 777929 h 777929"/>
                <a:gd name="connsiteX3" fmla="*/ 0 w 1555858"/>
                <a:gd name="connsiteY3" fmla="*/ 777929 h 777929"/>
                <a:gd name="connsiteX4" fmla="*/ 0 w 1555858"/>
                <a:gd name="connsiteY4" fmla="*/ 0 h 77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858" h="777929">
                  <a:moveTo>
                    <a:pt x="0" y="0"/>
                  </a:moveTo>
                  <a:lnTo>
                    <a:pt x="1555858" y="0"/>
                  </a:lnTo>
                  <a:lnTo>
                    <a:pt x="1555858" y="777929"/>
                  </a:lnTo>
                  <a:lnTo>
                    <a:pt x="0" y="777929"/>
                  </a:lnTo>
                  <a:lnTo>
                    <a:pt x="0" y="0"/>
                  </a:lnTo>
                  <a:close/>
                </a:path>
              </a:pathLst>
            </a:custGeom>
            <a:solidFill>
              <a:srgbClr val="E4E4E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endParaRPr kumimoji="1" lang="ja-JP" altLang="en-US" sz="2500" kern="1200"/>
            </a:p>
          </p:txBody>
        </p:sp>
        <p:sp>
          <p:nvSpPr>
            <p:cNvPr id="20" name="フリーフォーム 19"/>
            <p:cNvSpPr/>
            <p:nvPr/>
          </p:nvSpPr>
          <p:spPr>
            <a:xfrm>
              <a:off x="4241165" y="4698365"/>
              <a:ext cx="1555750" cy="777875"/>
            </a:xfrm>
            <a:custGeom>
              <a:avLst/>
              <a:gdLst>
                <a:gd name="connsiteX0" fmla="*/ 0 w 1555858"/>
                <a:gd name="connsiteY0" fmla="*/ 0 h 777929"/>
                <a:gd name="connsiteX1" fmla="*/ 1555858 w 1555858"/>
                <a:gd name="connsiteY1" fmla="*/ 0 h 777929"/>
                <a:gd name="connsiteX2" fmla="*/ 1555858 w 1555858"/>
                <a:gd name="connsiteY2" fmla="*/ 777929 h 777929"/>
                <a:gd name="connsiteX3" fmla="*/ 0 w 1555858"/>
                <a:gd name="connsiteY3" fmla="*/ 777929 h 777929"/>
                <a:gd name="connsiteX4" fmla="*/ 0 w 1555858"/>
                <a:gd name="connsiteY4" fmla="*/ 0 h 77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858" h="777929">
                  <a:moveTo>
                    <a:pt x="0" y="0"/>
                  </a:moveTo>
                  <a:lnTo>
                    <a:pt x="1555858" y="0"/>
                  </a:lnTo>
                  <a:lnTo>
                    <a:pt x="1555858" y="777929"/>
                  </a:lnTo>
                  <a:lnTo>
                    <a:pt x="0" y="777929"/>
                  </a:lnTo>
                  <a:lnTo>
                    <a:pt x="0" y="0"/>
                  </a:lnTo>
                  <a:close/>
                </a:path>
              </a:pathLst>
            </a:custGeom>
            <a:solidFill>
              <a:srgbClr val="E4E4E4"/>
            </a:solidFill>
            <a:ln>
              <a:no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endParaRPr kumimoji="1" lang="ja-JP" altLang="en-US" sz="2500" kern="1200"/>
            </a:p>
          </p:txBody>
        </p:sp>
        <p:sp>
          <p:nvSpPr>
            <p:cNvPr id="21" name="フリーフォーム 20"/>
            <p:cNvSpPr/>
            <p:nvPr/>
          </p:nvSpPr>
          <p:spPr>
            <a:xfrm>
              <a:off x="1417320" y="3594100"/>
              <a:ext cx="1555750" cy="777875"/>
            </a:xfrm>
            <a:custGeom>
              <a:avLst/>
              <a:gdLst>
                <a:gd name="connsiteX0" fmla="*/ 0 w 1555858"/>
                <a:gd name="connsiteY0" fmla="*/ 0 h 777929"/>
                <a:gd name="connsiteX1" fmla="*/ 1555858 w 1555858"/>
                <a:gd name="connsiteY1" fmla="*/ 0 h 777929"/>
                <a:gd name="connsiteX2" fmla="*/ 1555858 w 1555858"/>
                <a:gd name="connsiteY2" fmla="*/ 777929 h 777929"/>
                <a:gd name="connsiteX3" fmla="*/ 0 w 1555858"/>
                <a:gd name="connsiteY3" fmla="*/ 777929 h 777929"/>
                <a:gd name="connsiteX4" fmla="*/ 0 w 1555858"/>
                <a:gd name="connsiteY4" fmla="*/ 0 h 777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858" h="777929">
                  <a:moveTo>
                    <a:pt x="0" y="0"/>
                  </a:moveTo>
                  <a:lnTo>
                    <a:pt x="1555858" y="0"/>
                  </a:lnTo>
                  <a:lnTo>
                    <a:pt x="1555858" y="777929"/>
                  </a:lnTo>
                  <a:lnTo>
                    <a:pt x="0" y="777929"/>
                  </a:lnTo>
                  <a:lnTo>
                    <a:pt x="0" y="0"/>
                  </a:lnTo>
                  <a:close/>
                </a:path>
              </a:pathLst>
            </a:custGeom>
            <a:ln>
              <a:noFill/>
            </a:ln>
          </p:spPr>
          <p:style>
            <a:lnRef idx="2">
              <a:schemeClr val="lt1">
                <a:shade val="8000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endParaRPr kumimoji="1" lang="ja-JP" altLang="en-US" sz="2500" kern="1200"/>
            </a:p>
          </p:txBody>
        </p:sp>
      </p:grpSp>
      <p:sp>
        <p:nvSpPr>
          <p:cNvPr id="36" name="テキスト ボックス 35"/>
          <p:cNvSpPr txBox="1"/>
          <p:nvPr/>
        </p:nvSpPr>
        <p:spPr>
          <a:xfrm>
            <a:off x="6127750" y="2891155"/>
            <a:ext cx="5397500" cy="2585085"/>
          </a:xfrm>
          <a:prstGeom prst="rect">
            <a:avLst/>
          </a:prstGeom>
          <a:noFill/>
        </p:spPr>
        <p:txBody>
          <a:bodyPr wrap="square" rtlCol="0">
            <a:spAutoFit/>
          </a:bodyPr>
          <a:lstStyle/>
          <a:p>
            <a:pPr algn="just"/>
            <a:r>
              <a:rPr lang="en-US" altLang="ja-JP" dirty="0">
                <a:solidFill>
                  <a:schemeClr val="tx1">
                    <a:lumMod val="75000"/>
                    <a:lumOff val="25000"/>
                  </a:schemeClr>
                </a:solidFill>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ja-JP" dirty="0" err="1">
                <a:solidFill>
                  <a:schemeClr val="tx1">
                    <a:lumMod val="75000"/>
                    <a:lumOff val="25000"/>
                  </a:schemeClr>
                </a:solidFill>
              </a:rPr>
              <a:t>popularised</a:t>
            </a:r>
            <a:r>
              <a:rPr lang="en-US" altLang="ja-JP" dirty="0">
                <a:solidFill>
                  <a:schemeClr val="tx1">
                    <a:lumMod val="75000"/>
                    <a:lumOff val="25000"/>
                  </a:schemeClr>
                </a:solidFill>
              </a:rPr>
              <a:t> in the 1960s with the release of </a:t>
            </a:r>
            <a:r>
              <a:rPr lang="en-US" altLang="ja-JP" dirty="0" err="1">
                <a:solidFill>
                  <a:schemeClr val="tx1">
                    <a:lumMod val="75000"/>
                    <a:lumOff val="25000"/>
                  </a:schemeClr>
                </a:solidFill>
              </a:rPr>
              <a:t>Letraset</a:t>
            </a:r>
            <a:r>
              <a:rPr lang="en-US" altLang="ja-JP" dirty="0">
                <a:solidFill>
                  <a:schemeClr val="tx1">
                    <a:lumMod val="75000"/>
                    <a:lumOff val="25000"/>
                  </a:schemeClr>
                </a:solidFill>
              </a:rPr>
              <a:t> sheets containing Lorem Ipsum passages.</a:t>
            </a:r>
            <a:endParaRPr kumimoji="1" lang="ja-JP" altLang="en-US" dirty="0">
              <a:solidFill>
                <a:schemeClr val="tx1">
                  <a:lumMod val="75000"/>
                  <a:lumOff val="25000"/>
                </a:schemeClr>
              </a:solidFill>
            </a:endParaRPr>
          </a:p>
        </p:txBody>
      </p:sp>
      <p:sp>
        <p:nvSpPr>
          <p:cNvPr id="48" name="テキスト ボックス 47"/>
          <p:cNvSpPr txBox="1"/>
          <p:nvPr/>
        </p:nvSpPr>
        <p:spPr>
          <a:xfrm>
            <a:off x="6149975" y="1968500"/>
            <a:ext cx="3776980" cy="584835"/>
          </a:xfrm>
          <a:prstGeom prst="rect">
            <a:avLst/>
          </a:prstGeom>
          <a:noFill/>
        </p:spPr>
        <p:txBody>
          <a:bodyPr wrap="none" rtlCol="0">
            <a:spAutoFit/>
          </a:bodyPr>
          <a:lstStyle/>
          <a:p>
            <a:r>
              <a:rPr kumimoji="1" lang="en-US" altLang="ja-JP" sz="3200"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3200"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24" name="直線コネクタ 23"/>
          <p:cNvCxnSpPr/>
          <p:nvPr/>
        </p:nvCxnSpPr>
        <p:spPr>
          <a:xfrm>
            <a:off x="5981700" y="1968500"/>
            <a:ext cx="0" cy="350774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03567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gradFill rotWithShape="1">
          <a:gsLst>
            <a:gs pos="0">
              <a:srgbClr val="FEBA01"/>
            </a:gs>
            <a:gs pos="28000">
              <a:srgbClr val="FDC415"/>
            </a:gs>
            <a:gs pos="54000">
              <a:srgbClr val="FECA25"/>
            </a:gs>
            <a:gs pos="73000">
              <a:srgbClr val="FEC80A"/>
            </a:gs>
            <a:gs pos="100000">
              <a:srgbClr val="FFD745"/>
            </a:gs>
          </a:gsLst>
          <a:lin ang="5400000" scaled="1"/>
        </a:gradFill>
      </p:bgPr>
    </p:bg>
    <p:spTree>
      <p:nvGrpSpPr>
        <p:cNvPr id="1" name=""/>
        <p:cNvGrpSpPr/>
        <p:nvPr/>
      </p:nvGrpSpPr>
      <p:grpSpPr>
        <a:xfrm>
          <a:off x="0" y="0"/>
          <a:ext cx="0" cy="0"/>
          <a:chOff x="0" y="0"/>
          <a:chExt cx="0" cy="0"/>
        </a:xfrm>
      </p:grpSpPr>
      <p:sp>
        <p:nvSpPr>
          <p:cNvPr id="7" name="テキスト ボックス 6"/>
          <p:cNvSpPr txBox="1"/>
          <p:nvPr/>
        </p:nvSpPr>
        <p:spPr>
          <a:xfrm>
            <a:off x="755650" y="2493010"/>
            <a:ext cx="5397500" cy="3139440"/>
          </a:xfrm>
          <a:prstGeom prst="rect">
            <a:avLst/>
          </a:prstGeom>
          <a:noFill/>
        </p:spPr>
        <p:txBody>
          <a:bodyPr wrap="square" rtlCol="0">
            <a:spAutoFit/>
          </a:bodyPr>
          <a:lstStyle/>
          <a:p>
            <a:pPr algn="just"/>
            <a:r>
              <a:rPr lang="en-US" altLang="ja-JP" dirty="0">
                <a:solidFill>
                  <a:schemeClr val="tx1">
                    <a:lumMod val="75000"/>
                    <a:lumOff val="25000"/>
                  </a:schemeClr>
                </a:solidFill>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ja-JP" dirty="0" err="1">
                <a:solidFill>
                  <a:schemeClr val="tx1">
                    <a:lumMod val="75000"/>
                    <a:lumOff val="25000"/>
                  </a:schemeClr>
                </a:solidFill>
              </a:rPr>
              <a:t>popularised</a:t>
            </a:r>
            <a:r>
              <a:rPr lang="en-US" altLang="ja-JP" dirty="0">
                <a:solidFill>
                  <a:schemeClr val="tx1">
                    <a:lumMod val="75000"/>
                    <a:lumOff val="25000"/>
                  </a:schemeClr>
                </a:solidFill>
              </a:rPr>
              <a:t> in the 1960s with the release of </a:t>
            </a:r>
            <a:r>
              <a:rPr lang="en-US" altLang="ja-JP" dirty="0" err="1">
                <a:solidFill>
                  <a:schemeClr val="tx1">
                    <a:lumMod val="75000"/>
                    <a:lumOff val="25000"/>
                  </a:schemeClr>
                </a:solidFill>
              </a:rPr>
              <a:t>Letraset</a:t>
            </a:r>
            <a:r>
              <a:rPr lang="en-US" altLang="ja-JP" dirty="0">
                <a:solidFill>
                  <a:schemeClr val="tx1">
                    <a:lumMod val="75000"/>
                    <a:lumOff val="25000"/>
                  </a:schemeClr>
                </a:solidFill>
              </a:rPr>
              <a:t> sheets containing Lorem Ipsum passages, and more recently with desktop publishing software like Aldus PageMaker including versions of Lorem Ipsum.</a:t>
            </a:r>
            <a:endParaRPr kumimoji="1" lang="ja-JP" altLang="en-US" dirty="0">
              <a:solidFill>
                <a:schemeClr val="tx1">
                  <a:lumMod val="75000"/>
                  <a:lumOff val="25000"/>
                </a:schemeClr>
              </a:solidFill>
            </a:endParaRPr>
          </a:p>
        </p:txBody>
      </p:sp>
      <p:pic>
        <p:nvPicPr>
          <p:cNvPr id="9" name="図 8"/>
          <p:cNvPicPr>
            <a:picLocks noChangeAspect="1"/>
          </p:cNvPicPr>
          <p:nvPr/>
        </p:nvPicPr>
        <p:blipFill rotWithShape="1">
          <a:blip r:embed="rId2" cstate="print">
            <a:extLst>
              <a:ext uri="{28A0092B-C50C-407E-A947-70E740481C1C}">
                <a14:useLocalDpi xmlns:a14="http://schemas.microsoft.com/office/drawing/2010/main" val="0"/>
              </a:ext>
            </a:extLst>
          </a:blip>
          <a:srcRect l="23646" t="7813" r="28438" b="7813"/>
          <a:stretch/>
        </p:blipFill>
        <p:spPr>
          <a:xfrm>
            <a:off x="6526530" y="0"/>
            <a:ext cx="5842000" cy="6858000"/>
          </a:xfrm>
          <a:prstGeom prst="rect">
            <a:avLst/>
          </a:prstGeom>
        </p:spPr>
      </p:pic>
      <p:sp>
        <p:nvSpPr>
          <p:cNvPr id="3" name="正方形/長方形 2"/>
          <p:cNvSpPr/>
          <p:nvPr/>
        </p:nvSpPr>
        <p:spPr>
          <a:xfrm>
            <a:off x="755650" y="812800"/>
            <a:ext cx="5397500" cy="139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1016000" y="1096010"/>
            <a:ext cx="2188210" cy="831215"/>
          </a:xfrm>
          <a:prstGeom prst="rect">
            <a:avLst/>
          </a:prstGeom>
          <a:noFill/>
        </p:spPr>
        <p:txBody>
          <a:bodyPr wrap="none" rtlCol="0">
            <a:spAutoFit/>
          </a:bodyPr>
          <a:lstStyle/>
          <a:p>
            <a:r>
              <a:rPr kumimoji="1" lang="en-US" altLang="ja-JP" sz="4800" b="1" dirty="0">
                <a:latin typeface="Century Gothic" panose="020B0502020202020204" pitchFamily="34" charset="0"/>
              </a:rPr>
              <a:t>#FLIM, </a:t>
            </a:r>
            <a:endParaRPr kumimoji="1" lang="ja-JP" altLang="en-US" sz="4800" b="1" dirty="0">
              <a:latin typeface="Century Gothic" panose="020B0502020202020204" pitchFamily="34" charset="0"/>
            </a:endParaRPr>
          </a:p>
        </p:txBody>
      </p:sp>
    </p:spTree>
    <p:extLst>
      <p:ext uri="{BB962C8B-B14F-4D97-AF65-F5344CB8AC3E}">
        <p14:creationId xmlns:p14="http://schemas.microsoft.com/office/powerpoint/2010/main" val="25142142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3" name="正方形/長方形 2"/>
          <p:cNvSpPr/>
          <p:nvPr/>
        </p:nvSpPr>
        <p:spPr>
          <a:xfrm>
            <a:off x="0" y="0"/>
            <a:ext cx="12192000" cy="6858000"/>
          </a:xfrm>
          <a:prstGeom prst="rect">
            <a:avLst/>
          </a:prstGeom>
          <a:solidFill>
            <a:schemeClr val="tx1">
              <a:lumMod val="75000"/>
              <a:lumOff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大かっこ 3"/>
          <p:cNvSpPr/>
          <p:nvPr/>
        </p:nvSpPr>
        <p:spPr>
          <a:xfrm>
            <a:off x="1600200" y="2311400"/>
            <a:ext cx="9004300" cy="3467100"/>
          </a:xfrm>
          <a:prstGeom prst="bracketPair">
            <a:avLst/>
          </a:prstGeom>
          <a:ln w="762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8248784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p:nvPr/>
        </p:nvSpPr>
        <p:spPr>
          <a:xfrm>
            <a:off x="0" y="0"/>
            <a:ext cx="6096000"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906905" y="204470"/>
            <a:ext cx="4189095" cy="646430"/>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10285"/>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0" y="204470"/>
            <a:ext cx="571500" cy="646430"/>
            <a:chOff x="190500" y="204470"/>
            <a:chExt cx="571500" cy="646430"/>
          </a:xfrm>
        </p:grpSpPr>
        <p:sp>
          <p:nvSpPr>
            <p:cNvPr id="7" name="山形 6"/>
            <p:cNvSpPr/>
            <p:nvPr/>
          </p:nvSpPr>
          <p:spPr>
            <a:xfrm>
              <a:off x="19050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545" y="204470"/>
            <a:ext cx="571500" cy="646430"/>
            <a:chOff x="804545" y="204470"/>
            <a:chExt cx="571500" cy="646430"/>
          </a:xfrm>
        </p:grpSpPr>
        <p:sp>
          <p:nvSpPr>
            <p:cNvPr id="14" name="山形 13"/>
            <p:cNvSpPr/>
            <p:nvPr/>
          </p:nvSpPr>
          <p:spPr>
            <a:xfrm>
              <a:off x="80454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109029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4" name="円/楕円 3"/>
          <p:cNvSpPr/>
          <p:nvPr/>
        </p:nvSpPr>
        <p:spPr>
          <a:xfrm>
            <a:off x="476250" y="1487805"/>
            <a:ext cx="3131185" cy="313118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p:cNvSpPr/>
          <p:nvPr/>
        </p:nvSpPr>
        <p:spPr>
          <a:xfrm>
            <a:off x="4530725" y="1487805"/>
            <a:ext cx="3131185" cy="313118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p:cNvSpPr/>
          <p:nvPr/>
        </p:nvSpPr>
        <p:spPr>
          <a:xfrm>
            <a:off x="8584565" y="1487805"/>
            <a:ext cx="3131185" cy="313118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0" name="グループ化 9"/>
          <p:cNvGrpSpPr/>
          <p:nvPr/>
        </p:nvGrpSpPr>
        <p:grpSpPr>
          <a:xfrm>
            <a:off x="587375" y="4896485"/>
            <a:ext cx="2908300" cy="1600200"/>
            <a:chOff x="587375" y="4896485"/>
            <a:chExt cx="2908300" cy="1600200"/>
          </a:xfrm>
        </p:grpSpPr>
        <p:sp>
          <p:nvSpPr>
            <p:cNvPr id="26" name="テキスト ボックス 25"/>
            <p:cNvSpPr txBox="1"/>
            <p:nvPr/>
          </p:nvSpPr>
          <p:spPr>
            <a:xfrm>
              <a:off x="1020445" y="4896485"/>
              <a:ext cx="2042795" cy="400050"/>
            </a:xfrm>
            <a:prstGeom prst="rect">
              <a:avLst/>
            </a:prstGeom>
            <a:noFill/>
          </p:spPr>
          <p:txBody>
            <a:bodyPr wrap="none" rtlCol="0">
              <a:spAutoFit/>
            </a:bodyPr>
            <a:lstStyle/>
            <a:p>
              <a:pPr algn="ctr"/>
              <a:r>
                <a:rPr kumimoji="1"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27" name="テキスト ボックス 26"/>
            <p:cNvSpPr txBox="1"/>
            <p:nvPr/>
          </p:nvSpPr>
          <p:spPr>
            <a:xfrm>
              <a:off x="587375" y="5296535"/>
              <a:ext cx="2908300" cy="1200150"/>
            </a:xfrm>
            <a:prstGeom prst="rect">
              <a:avLst/>
            </a:prstGeom>
            <a:noFill/>
          </p:spPr>
          <p:txBody>
            <a:bodyPr wrap="square" rtlCol="0">
              <a:spAutoFit/>
            </a:bodyPr>
            <a:lstStyle/>
            <a:p>
              <a:pPr algn="just"/>
              <a:r>
                <a:rPr lang="en-US" altLang="ja-JP" sz="1200" dirty="0"/>
                <a:t> Lorem Ipsum is simply dummy text of the printing and typesetting industry. Lorem Ipsum has been the industry's standard dummy text ever since the 1500s, when an unknown printer took a galley of type and scrambled it to make a type specimen book.</a:t>
              </a:r>
              <a:endParaRPr kumimoji="1" lang="ja-JP" altLang="en-US" sz="1200" dirty="0"/>
            </a:p>
          </p:txBody>
        </p:sp>
      </p:grpSp>
      <p:grpSp>
        <p:nvGrpSpPr>
          <p:cNvPr id="29" name="グループ化 28"/>
          <p:cNvGrpSpPr/>
          <p:nvPr/>
        </p:nvGrpSpPr>
        <p:grpSpPr>
          <a:xfrm>
            <a:off x="4641850" y="4896485"/>
            <a:ext cx="2908300" cy="1600200"/>
            <a:chOff x="4641850" y="4896485"/>
            <a:chExt cx="2908300" cy="1600200"/>
          </a:xfrm>
        </p:grpSpPr>
        <p:sp>
          <p:nvSpPr>
            <p:cNvPr id="30" name="テキスト ボックス 29"/>
            <p:cNvSpPr txBox="1"/>
            <p:nvPr/>
          </p:nvSpPr>
          <p:spPr>
            <a:xfrm>
              <a:off x="5074920" y="4896485"/>
              <a:ext cx="2042795" cy="400050"/>
            </a:xfrm>
            <a:prstGeom prst="rect">
              <a:avLst/>
            </a:prstGeom>
            <a:noFill/>
          </p:spPr>
          <p:txBody>
            <a:bodyPr wrap="none" rtlCol="0">
              <a:spAutoFit/>
            </a:bodyPr>
            <a:lstStyle/>
            <a:p>
              <a:pPr algn="ctr"/>
              <a:r>
                <a:rPr kumimoji="1"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1" name="テキスト ボックス 30"/>
            <p:cNvSpPr txBox="1"/>
            <p:nvPr/>
          </p:nvSpPr>
          <p:spPr>
            <a:xfrm>
              <a:off x="4641850" y="5296535"/>
              <a:ext cx="2908300" cy="1200150"/>
            </a:xfrm>
            <a:prstGeom prst="rect">
              <a:avLst/>
            </a:prstGeom>
            <a:noFill/>
          </p:spPr>
          <p:txBody>
            <a:bodyPr wrap="square" rtlCol="0">
              <a:spAutoFit/>
            </a:bodyPr>
            <a:lstStyle/>
            <a:p>
              <a:pPr algn="just"/>
              <a:r>
                <a:rPr lang="en-US" altLang="ja-JP" sz="1200" dirty="0"/>
                <a:t> Lorem Ipsum is simply dummy text of the printing and typesetting industry. Lorem Ipsum has been the industry's standard dummy text ever since the 1500s, when an unknown printer took a galley of type and scrambled it to make a type specimen book.</a:t>
              </a:r>
              <a:endParaRPr kumimoji="1" lang="ja-JP" altLang="en-US" sz="1200" dirty="0"/>
            </a:p>
          </p:txBody>
        </p:sp>
      </p:grpSp>
      <p:grpSp>
        <p:nvGrpSpPr>
          <p:cNvPr id="32" name="グループ化 31"/>
          <p:cNvGrpSpPr/>
          <p:nvPr/>
        </p:nvGrpSpPr>
        <p:grpSpPr>
          <a:xfrm>
            <a:off x="8696325" y="4896485"/>
            <a:ext cx="2908300" cy="1600200"/>
            <a:chOff x="8696325" y="4896485"/>
            <a:chExt cx="2908300" cy="1600200"/>
          </a:xfrm>
        </p:grpSpPr>
        <p:sp>
          <p:nvSpPr>
            <p:cNvPr id="33" name="テキスト ボックス 32"/>
            <p:cNvSpPr txBox="1"/>
            <p:nvPr/>
          </p:nvSpPr>
          <p:spPr>
            <a:xfrm>
              <a:off x="9128760" y="4896485"/>
              <a:ext cx="2042795" cy="400050"/>
            </a:xfrm>
            <a:prstGeom prst="rect">
              <a:avLst/>
            </a:prstGeom>
            <a:noFill/>
          </p:spPr>
          <p:txBody>
            <a:bodyPr wrap="none" rtlCol="0">
              <a:spAutoFit/>
            </a:bodyPr>
            <a:lstStyle/>
            <a:p>
              <a:pPr algn="ctr"/>
              <a:r>
                <a:rPr kumimoji="1"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4" name="テキスト ボックス 33"/>
            <p:cNvSpPr txBox="1"/>
            <p:nvPr/>
          </p:nvSpPr>
          <p:spPr>
            <a:xfrm>
              <a:off x="8696325" y="5296535"/>
              <a:ext cx="2908300" cy="1200150"/>
            </a:xfrm>
            <a:prstGeom prst="rect">
              <a:avLst/>
            </a:prstGeom>
            <a:noFill/>
          </p:spPr>
          <p:txBody>
            <a:bodyPr wrap="square" rtlCol="0">
              <a:spAutoFit/>
            </a:bodyPr>
            <a:lstStyle/>
            <a:p>
              <a:pPr algn="just"/>
              <a:r>
                <a:rPr lang="en-US" altLang="ja-JP" sz="1200" dirty="0"/>
                <a:t> Lorem Ipsum is simply dummy text of the printing and typesetting industry. Lorem Ipsum has been the industry's standard dummy text ever since the 1500s, when an unknown printer took a galley of type and scrambled it to make a type specimen book.</a:t>
              </a:r>
              <a:endParaRPr kumimoji="1" lang="ja-JP" altLang="en-US" sz="1200" dirty="0"/>
            </a:p>
          </p:txBody>
        </p:sp>
      </p:grpSp>
    </p:spTree>
    <p:extLst>
      <p:ext uri="{BB962C8B-B14F-4D97-AF65-F5344CB8AC3E}">
        <p14:creationId xmlns:p14="http://schemas.microsoft.com/office/powerpoint/2010/main" val="8411728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10937" b="46875"/>
          <a:stretch/>
        </p:blipFill>
        <p:spPr>
          <a:xfrm>
            <a:off x="0" y="0"/>
            <a:ext cx="12192000" cy="6858000"/>
          </a:xfrm>
          <a:prstGeom prst="rect">
            <a:avLst/>
          </a:prstGeom>
        </p:spPr>
      </p:pic>
      <p:grpSp>
        <p:nvGrpSpPr>
          <p:cNvPr id="3" name="グループ化 2"/>
          <p:cNvGrpSpPr/>
          <p:nvPr/>
        </p:nvGrpSpPr>
        <p:grpSpPr>
          <a:xfrm>
            <a:off x="400050" y="-819150"/>
            <a:ext cx="7277100" cy="8496300"/>
            <a:chOff x="400050" y="-819150"/>
            <a:chExt cx="7277100" cy="8496300"/>
          </a:xfrm>
        </p:grpSpPr>
        <p:sp>
          <p:nvSpPr>
            <p:cNvPr id="4" name="直角三角形 3"/>
            <p:cNvSpPr>
              <a:spLocks/>
            </p:cNvSpPr>
            <p:nvPr/>
          </p:nvSpPr>
          <p:spPr>
            <a:xfrm rot="5400000">
              <a:off x="819150" y="-819150"/>
              <a:ext cx="6858635" cy="8496935"/>
            </a:xfrm>
            <a:prstGeom prst="rtTriangle"/>
            <a:solidFill>
              <a:schemeClr val="tx1">
                <a:lumMod val="85000"/>
                <a:lumOff val="15000"/>
                <a:alpha val="69865"/>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5" name="テキスト ボックス 4"/>
            <p:cNvSpPr txBox="1">
              <a:spLocks/>
            </p:cNvSpPr>
            <p:nvPr/>
          </p:nvSpPr>
          <p:spPr>
            <a:xfrm rot="0">
              <a:off x="400050" y="1028700"/>
              <a:ext cx="2248535" cy="1016000"/>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6000" b="1">
                  <a:solidFill>
                    <a:schemeClr val="bg1"/>
                  </a:solidFill>
                  <a:latin typeface="Century Gothic" charset="0"/>
                  <a:ea typeface="Century Gothic" charset="0"/>
                </a:rPr>
                <a:t>Part 3</a:t>
              </a:r>
              <a:endParaRPr lang="ko-KR" altLang="en-US" sz="6000" b="1">
                <a:solidFill>
                  <a:schemeClr val="bg1"/>
                </a:solidFill>
                <a:latin typeface="Century Gothic" charset="0"/>
                <a:ea typeface="Century Gothic" charset="0"/>
              </a:endParaRPr>
            </a:p>
          </p:txBody>
        </p:sp>
        <p:sp>
          <p:nvSpPr>
            <p:cNvPr id="6" name="テキスト ボックス 5"/>
            <p:cNvSpPr txBox="1">
              <a:spLocks/>
            </p:cNvSpPr>
            <p:nvPr/>
          </p:nvSpPr>
          <p:spPr>
            <a:xfrm rot="0">
              <a:off x="400050" y="2044065"/>
              <a:ext cx="5542915" cy="645795"/>
            </a:xfrm>
            <a:prstGeom prst="rect"/>
            <a:noFill/>
          </p:spPr>
          <p:txBody>
            <a:bodyPr wrap="none" lIns="91440" tIns="45720" rIns="91440" bIns="45720" numCol="1" vert="horz" anchor="t">
              <a:spAutoFit/>
            </a:bodyPr>
            <a:lstStyle/>
            <a:p>
              <a:pPr marL="254000" indent="-254000" algn="l" defTabSz="914400" eaLnBrk="1" latinLnBrk="0" hangingPunct="1">
                <a:lnSpc>
                  <a:spcPct val="100000"/>
                </a:lnSpc>
                <a:spcBef>
                  <a:spcPts val="0"/>
                </a:spcBef>
                <a:spcAft>
                  <a:spcPts val="0"/>
                </a:spcAft>
                <a:buFont typeface="Wingdings"/>
                <a:buChar char="§"/>
              </a:pPr>
              <a:r>
                <a:rPr sz="3600" b="1">
                  <a:solidFill>
                    <a:schemeClr val="bg1"/>
                  </a:solidFill>
                  <a:latin typeface="Century Gothic" charset="0"/>
                  <a:ea typeface="Ebrima" charset="0"/>
                  <a:cs typeface="나눔고딕" charset="0"/>
                </a:rPr>
                <a:t>프로젝트 기반 요구사항</a:t>
              </a:r>
              <a:endParaRPr lang="ko-KR" altLang="en-US" sz="3600" b="1">
                <a:solidFill>
                  <a:schemeClr val="bg1"/>
                </a:solidFill>
                <a:latin typeface="Century Gothic" charset="0"/>
                <a:ea typeface="Ebrima" charset="0"/>
                <a:cs typeface="나눔고딕" charset="0"/>
              </a:endParaRPr>
            </a:p>
          </p:txBody>
        </p:sp>
      </p:grpSp>
    </p:spTree>
    <p:extLst>
      <p:ext uri="{BB962C8B-B14F-4D97-AF65-F5344CB8AC3E}">
        <p14:creationId xmlns:p14="http://schemas.microsoft.com/office/powerpoint/2010/main" val="39380876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6985" y="0"/>
            <a:ext cx="4565015" cy="6858000"/>
          </a:xfrm>
          <a:prstGeom prst="rect">
            <a:avLst/>
          </a:prstGeom>
        </p:spPr>
      </p:pic>
      <p:sp>
        <p:nvSpPr>
          <p:cNvPr id="4" name="テキスト ボックス 3"/>
          <p:cNvSpPr txBox="1"/>
          <p:nvPr/>
        </p:nvSpPr>
        <p:spPr>
          <a:xfrm>
            <a:off x="755650" y="978535"/>
            <a:ext cx="5195570" cy="708025"/>
          </a:xfrm>
          <a:prstGeom prst="rect">
            <a:avLst/>
          </a:prstGeom>
          <a:noFill/>
        </p:spPr>
        <p:txBody>
          <a:bodyPr wrap="none" rtlCol="0">
            <a:spAutoFit/>
          </a:bodyPr>
          <a:lstStyle/>
          <a:p>
            <a:r>
              <a:rPr kumimoji="1" lang="en-US" altLang="ja-JP" sz="4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Business Information</a:t>
            </a:r>
            <a:endParaRPr kumimoji="1" lang="ja-JP" altLang="en-US" sz="4000" b="1"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755650" y="1861185"/>
            <a:ext cx="6871335"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755650" y="2338070"/>
            <a:ext cx="5397500" cy="3693160"/>
          </a:xfrm>
          <a:prstGeom prst="rect">
            <a:avLst/>
          </a:prstGeom>
          <a:noFill/>
        </p:spPr>
        <p:txBody>
          <a:bodyPr wrap="square" rtlCol="0">
            <a:spAutoFit/>
          </a:bodyPr>
          <a:lstStyle/>
          <a:p>
            <a:pPr algn="just"/>
            <a:r>
              <a:rPr lang="en-US" altLang="ja-JP" dirty="0">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ja-JP" dirty="0" err="1">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rPr>
              <a:t>popularised</a:t>
            </a:r>
            <a:r>
              <a:rPr lang="en-US" altLang="ja-JP" dirty="0">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rPr>
              <a:t> in the 1960s with the release of </a:t>
            </a:r>
            <a:r>
              <a:rPr lang="en-US" altLang="ja-JP" dirty="0" err="1">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rPr>
              <a:t>Letraset</a:t>
            </a:r>
            <a:r>
              <a:rPr lang="en-US" altLang="ja-JP" dirty="0">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rPr>
              <a:t> sheets containing Lorem Ipsum passages, and more recently with desktop publishing software like Aldus PageMaker including versions of Lorem Ipsum.</a:t>
            </a:r>
            <a:endParaRPr kumimoji="1" lang="ja-JP" altLang="en-US" dirty="0">
              <a:solidFill>
                <a:schemeClr val="tx1">
                  <a:lumMod val="65000"/>
                  <a:lumOff val="35000"/>
                </a:schemeClr>
              </a:solidFill>
              <a:latin typeface="Century Gothic" panose="020B0502020202020204" pitchFamily="34" charset="0"/>
              <a:ea typeface="Arial Unicode MS" panose="020B0604020202020204" pitchFamily="50" charset="-128"/>
              <a:cs typeface="Arial Unicode MS" panose="020B0604020202020204" pitchFamily="50" charset="-128"/>
            </a:endParaRPr>
          </a:p>
        </p:txBody>
      </p:sp>
      <p:sp>
        <p:nvSpPr>
          <p:cNvPr id="7" name="テキスト ボックス 6"/>
          <p:cNvSpPr txBox="1"/>
          <p:nvPr/>
        </p:nvSpPr>
        <p:spPr>
          <a:xfrm>
            <a:off x="353695" y="563245"/>
            <a:ext cx="76200" cy="831215"/>
          </a:xfrm>
          <a:prstGeom prst="rect">
            <a:avLst/>
          </a:prstGeom>
          <a:noFill/>
        </p:spPr>
        <p:txBody>
          <a:bodyPr wrap="square" rtlCol="0">
            <a:spAutoFit/>
          </a:bodyPr>
          <a:lstStyle/>
          <a:p>
            <a:r>
              <a:rPr kumimoji="1" lang="en-US" altLang="ja-JP" sz="4800" dirty="0">
                <a:solidFill>
                  <a:schemeClr val="bg1">
                    <a:lumMod val="75000"/>
                  </a:schemeClr>
                </a:solidFill>
                <a:latin typeface="Century Gothic" panose="020B0502020202020204" pitchFamily="34" charset="0"/>
              </a:rPr>
              <a:t>“</a:t>
            </a:r>
            <a:endParaRPr kumimoji="1" lang="ja-JP" altLang="en-US" sz="4800" dirty="0">
              <a:solidFill>
                <a:schemeClr val="bg1">
                  <a:lumMod val="75000"/>
                </a:schemeClr>
              </a:solidFill>
              <a:latin typeface="Century Gothic" panose="020B0502020202020204" pitchFamily="34" charset="0"/>
            </a:endParaRPr>
          </a:p>
        </p:txBody>
      </p:sp>
    </p:spTree>
    <p:extLst>
      <p:ext uri="{BB962C8B-B14F-4D97-AF65-F5344CB8AC3E}">
        <p14:creationId xmlns:p14="http://schemas.microsoft.com/office/powerpoint/2010/main" val="24075882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4761" b="4761"/>
          <a:stretch/>
        </p:blipFill>
        <p:spPr>
          <a:xfrm>
            <a:off x="0" y="0"/>
            <a:ext cx="12192000" cy="6858000"/>
          </a:xfrm>
          <a:prstGeom prst="rect">
            <a:avLst/>
          </a:prstGeom>
        </p:spPr>
      </p:pic>
      <p:grpSp>
        <p:nvGrpSpPr>
          <p:cNvPr id="3" name="グループ化 2"/>
          <p:cNvGrpSpPr/>
          <p:nvPr/>
        </p:nvGrpSpPr>
        <p:grpSpPr>
          <a:xfrm>
            <a:off x="400050" y="-819150"/>
            <a:ext cx="7277100" cy="8496300"/>
            <a:chOff x="400050" y="-819150"/>
            <a:chExt cx="7277100" cy="8496300"/>
          </a:xfrm>
        </p:grpSpPr>
        <p:sp>
          <p:nvSpPr>
            <p:cNvPr id="4" name="直角三角形 3"/>
            <p:cNvSpPr>
              <a:spLocks/>
            </p:cNvSpPr>
            <p:nvPr/>
          </p:nvSpPr>
          <p:spPr>
            <a:xfrm rot="5400000">
              <a:off x="819150" y="-819150"/>
              <a:ext cx="6858635" cy="8496935"/>
            </a:xfrm>
            <a:prstGeom prst="rtTriangle"/>
            <a:solidFill>
              <a:schemeClr val="tx1">
                <a:lumMod val="85000"/>
                <a:lumOff val="15000"/>
                <a:alpha val="69865"/>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5" name="テキスト ボックス 4"/>
            <p:cNvSpPr txBox="1">
              <a:spLocks/>
            </p:cNvSpPr>
            <p:nvPr/>
          </p:nvSpPr>
          <p:spPr>
            <a:xfrm rot="0">
              <a:off x="400050" y="1028700"/>
              <a:ext cx="2248535" cy="1016000"/>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6000" b="1">
                  <a:solidFill>
                    <a:schemeClr val="bg1"/>
                  </a:solidFill>
                  <a:latin typeface="Century Gothic" charset="0"/>
                  <a:ea typeface="Century Gothic" charset="0"/>
                </a:rPr>
                <a:t>Part 4</a:t>
              </a:r>
              <a:endParaRPr lang="ko-KR" altLang="en-US" sz="6000" b="1">
                <a:solidFill>
                  <a:schemeClr val="bg1"/>
                </a:solidFill>
                <a:latin typeface="Century Gothic" charset="0"/>
                <a:ea typeface="Century Gothic" charset="0"/>
              </a:endParaRPr>
            </a:p>
          </p:txBody>
        </p:sp>
        <p:sp>
          <p:nvSpPr>
            <p:cNvPr id="6" name="テキスト ボックス 5"/>
            <p:cNvSpPr txBox="1">
              <a:spLocks/>
            </p:cNvSpPr>
            <p:nvPr/>
          </p:nvSpPr>
          <p:spPr>
            <a:xfrm rot="0">
              <a:off x="400050" y="2044065"/>
              <a:ext cx="3966845" cy="645795"/>
            </a:xfrm>
            <a:prstGeom prst="rect"/>
            <a:noFill/>
          </p:spPr>
          <p:txBody>
            <a:bodyPr wrap="none" lIns="91440" tIns="45720" rIns="91440" bIns="45720" numCol="1" vert="horz" anchor="t">
              <a:spAutoFit/>
            </a:bodyPr>
            <a:lstStyle/>
            <a:p>
              <a:pPr marL="254000" indent="-254000" algn="l" defTabSz="914400" eaLnBrk="1" latinLnBrk="0" hangingPunct="1">
                <a:lnSpc>
                  <a:spcPct val="100000"/>
                </a:lnSpc>
                <a:spcBef>
                  <a:spcPts val="0"/>
                </a:spcBef>
                <a:spcAft>
                  <a:spcPts val="0"/>
                </a:spcAft>
                <a:buFont typeface="Wingdings"/>
                <a:buChar char="§"/>
              </a:pPr>
              <a:r>
                <a:rPr sz="3600" b="1">
                  <a:solidFill>
                    <a:schemeClr val="bg1"/>
                  </a:solidFill>
                  <a:latin typeface="Century Gothic" charset="0"/>
                  <a:ea typeface="Ebrima" charset="0"/>
                  <a:cs typeface="나눔고딕" charset="0"/>
                </a:rPr>
                <a:t>프로젝트 진행과정</a:t>
              </a:r>
              <a:endParaRPr lang="ko-KR" altLang="en-US" sz="3600" b="1">
                <a:solidFill>
                  <a:schemeClr val="bg1"/>
                </a:solidFill>
                <a:latin typeface="Century Gothic" charset="0"/>
                <a:ea typeface="Ebrima" charset="0"/>
                <a:cs typeface="나눔고딕" charset="0"/>
              </a:endParaRPr>
            </a:p>
          </p:txBody>
        </p:sp>
      </p:grpSp>
    </p:spTree>
    <p:extLst>
      <p:ext uri="{BB962C8B-B14F-4D97-AF65-F5344CB8AC3E}">
        <p14:creationId xmlns:p14="http://schemas.microsoft.com/office/powerpoint/2010/main" val="2324167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descr="/Users/frankie/Library/Group Containers/L48J367XN4.com.infraware.PolarisOffice/EngineTemp/841/image1.jpeg"/>
          <p:cNvPicPr>
            <a:picLocks noChangeAspect="1"/>
          </p:cNvPicPr>
          <p:nvPr/>
        </p:nvPicPr>
        <p:blipFill rotWithShape="1">
          <a:blip r:embed="rId2" cstate="hqprint">
            <a:extLst>
              <a:ext uri="{28A0092B-C50C-407E-A947-70E740481C1C}">
                <a14:useLocalDpi xmlns:a14="http://schemas.microsoft.com/office/drawing/2010/main"/>
              </a:ext>
            </a:extLst>
          </a:blip>
          <a:srcRect t="31279" b="31279"/>
          <a:stretch>
            <a:fillRect/>
          </a:stretch>
        </p:blipFill>
        <p:spPr>
          <a:xfrm rot="0">
            <a:off x="0" y="0"/>
            <a:ext cx="12192635" cy="6858635"/>
          </a:xfrm>
          <a:prstGeom prst="rect"/>
          <a:noFill/>
        </p:spPr>
      </p:pic>
      <p:sp>
        <p:nvSpPr>
          <p:cNvPr id="5" name="直角三角形 4"/>
          <p:cNvSpPr>
            <a:spLocks/>
          </p:cNvSpPr>
          <p:nvPr/>
        </p:nvSpPr>
        <p:spPr>
          <a:xfrm rot="5400000">
            <a:off x="819150" y="-819150"/>
            <a:ext cx="6858635" cy="8496935"/>
          </a:xfrm>
          <a:prstGeom prst="rtTriangle"/>
          <a:solidFill>
            <a:schemeClr val="tx1">
              <a:lumMod val="85000"/>
              <a:lumOff val="15000"/>
              <a:alpha val="69865"/>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6" name="テキスト ボックス 5"/>
          <p:cNvSpPr txBox="1">
            <a:spLocks/>
          </p:cNvSpPr>
          <p:nvPr/>
        </p:nvSpPr>
        <p:spPr>
          <a:xfrm rot="0">
            <a:off x="400050" y="1028700"/>
            <a:ext cx="2209800" cy="1014730"/>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6000" b="1">
                <a:solidFill>
                  <a:schemeClr val="bg1"/>
                </a:solidFill>
                <a:latin typeface="Century Gothic" charset="0"/>
                <a:ea typeface="Century Gothic" charset="0"/>
              </a:rPr>
              <a:t>Part </a:t>
            </a:r>
            <a:r>
              <a:rPr lang="en-US" altLang="ja-JP" sz="6000" b="1">
                <a:solidFill>
                  <a:schemeClr val="bg1"/>
                </a:solidFill>
                <a:latin typeface="Century Gothic" charset="0"/>
                <a:ea typeface="Century Gothic" charset="0"/>
              </a:rPr>
              <a:t>5</a:t>
            </a:r>
            <a:endParaRPr lang="ko-KR" altLang="en-US" sz="6000" b="1">
              <a:solidFill>
                <a:schemeClr val="bg1"/>
              </a:solidFill>
              <a:latin typeface="Century Gothic" charset="0"/>
              <a:ea typeface="Century Gothic" charset="0"/>
            </a:endParaRPr>
          </a:p>
        </p:txBody>
      </p:sp>
      <p:sp>
        <p:nvSpPr>
          <p:cNvPr id="7" name="テキスト ボックス 6"/>
          <p:cNvSpPr txBox="1">
            <a:spLocks/>
          </p:cNvSpPr>
          <p:nvPr/>
        </p:nvSpPr>
        <p:spPr>
          <a:xfrm rot="0">
            <a:off x="400050" y="2044065"/>
            <a:ext cx="5174615" cy="645795"/>
          </a:xfrm>
          <a:prstGeom prst="rect"/>
          <a:noFill/>
        </p:spPr>
        <p:txBody>
          <a:bodyPr wrap="none" lIns="91440" tIns="45720" rIns="91440" bIns="45720" numCol="1" vert="horz" anchor="t">
            <a:spAutoFit/>
          </a:bodyPr>
          <a:lstStyle/>
          <a:p>
            <a:pPr marL="254000" indent="-254000" algn="l" defTabSz="914400" eaLnBrk="1" latinLnBrk="0" hangingPunct="1">
              <a:lnSpc>
                <a:spcPct val="100000"/>
              </a:lnSpc>
              <a:spcBef>
                <a:spcPts val="0"/>
              </a:spcBef>
              <a:spcAft>
                <a:spcPts val="0"/>
              </a:spcAft>
              <a:buFont typeface="Wingdings"/>
              <a:buChar char="§"/>
            </a:pPr>
            <a:r>
              <a:rPr sz="3600" b="1">
                <a:solidFill>
                  <a:schemeClr val="bg1"/>
                </a:solidFill>
                <a:latin typeface="Century Gothic" charset="0"/>
                <a:ea typeface="Ebrima" charset="0"/>
                <a:cs typeface="나눔고딕" charset="0"/>
              </a:rPr>
              <a:t>보완점 및 방향성 제시</a:t>
            </a:r>
            <a:endParaRPr lang="ko-KR" altLang="en-US" sz="3600" b="1">
              <a:solidFill>
                <a:schemeClr val="bg1"/>
              </a:solidFill>
              <a:latin typeface="Century Gothic" charset="0"/>
              <a:ea typeface="Ebrima" charset="0"/>
              <a:cs typeface="나눔고딕"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grpSp>
        <p:nvGrpSpPr>
          <p:cNvPr id="4" name="グループ化 3"/>
          <p:cNvGrpSpPr/>
          <p:nvPr/>
        </p:nvGrpSpPr>
        <p:grpSpPr>
          <a:xfrm rot="0">
            <a:off x="-635" y="0"/>
            <a:ext cx="12181840" cy="6858635"/>
            <a:chOff x="-635" y="0"/>
            <a:chExt cx="12181840" cy="6858635"/>
          </a:xfrm>
        </p:grpSpPr>
        <p:pic>
          <p:nvPicPr>
            <p:cNvPr id="2" name="図 1"/>
            <p:cNvPicPr>
              <a:picLocks noChangeAspect="1"/>
            </p:cNvPicPr>
            <p:nvPr/>
          </p:nvPicPr>
          <p:blipFill rotWithShape="1">
            <a:blip r:embed="rId2" cstate="hqprint">
              <a:extLst>
                <a:ext uri="{28A0092B-C50C-407E-A947-70E740481C1C}">
                  <a14:useLocalDpi xmlns:a14="http://schemas.microsoft.com/office/drawing/2010/main"/>
                </a:ext>
              </a:extLst>
            </a:blip>
            <a:srcRect t="7813" r="32857" b="7813"/>
            <a:stretch>
              <a:fillRect/>
            </a:stretch>
          </p:blipFill>
          <p:spPr>
            <a:xfrm rot="0">
              <a:off x="3994785" y="0"/>
              <a:ext cx="8186420" cy="6858635"/>
            </a:xfrm>
            <a:prstGeom prst="rect"/>
            <a:noFill/>
          </p:spPr>
        </p:pic>
        <p:pic>
          <p:nvPicPr>
            <p:cNvPr id="3" name="図 2"/>
            <p:cNvPicPr>
              <a:picLocks noChangeAspect="1"/>
            </p:cNvPicPr>
            <p:nvPr/>
          </p:nvPicPr>
          <p:blipFill rotWithShape="1">
            <a:blip r:embed="rId2" cstate="hqprint">
              <a:extLst>
                <a:ext uri="{28A0092B-C50C-407E-A947-70E740481C1C}">
                  <a14:useLocalDpi xmlns:a14="http://schemas.microsoft.com/office/drawing/2010/main"/>
                </a:ext>
              </a:extLst>
            </a:blip>
            <a:srcRect l="67232" t="7813" b="7813"/>
            <a:stretch>
              <a:fillRect/>
            </a:stretch>
          </p:blipFill>
          <p:spPr>
            <a:xfrm rot="0">
              <a:off x="-635" y="0"/>
              <a:ext cx="3995420" cy="6858635"/>
            </a:xfrm>
            <a:prstGeom prst="rect"/>
            <a:noFill/>
          </p:spPr>
        </p:pic>
      </p:grpSp>
      <p:sp>
        <p:nvSpPr>
          <p:cNvPr id="10" name="正方形/長方形 9"/>
          <p:cNvSpPr>
            <a:spLocks/>
          </p:cNvSpPr>
          <p:nvPr/>
        </p:nvSpPr>
        <p:spPr>
          <a:xfrm rot="0">
            <a:off x="0" y="0"/>
            <a:ext cx="7152640" cy="6858635"/>
          </a:xfrm>
          <a:prstGeom prst="rect"/>
          <a:solidFill>
            <a:schemeClr val="tx1">
              <a:lumMod val="75000"/>
              <a:lumOff val="25000"/>
              <a:alpha val="8007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12" name="テキスト ボックス 11"/>
          <p:cNvSpPr txBox="1">
            <a:spLocks/>
          </p:cNvSpPr>
          <p:nvPr/>
        </p:nvSpPr>
        <p:spPr>
          <a:xfrm rot="0">
            <a:off x="1111885" y="766445"/>
            <a:ext cx="8347075" cy="830580"/>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4800" b="1">
                <a:solidFill>
                  <a:schemeClr val="bg1"/>
                </a:solidFill>
                <a:latin typeface="Century Gothic" charset="0"/>
                <a:ea typeface="Ebrima" charset="0"/>
                <a:cs typeface="Ebrima" charset="0"/>
              </a:rPr>
              <a:t>Insert Title Here</a:t>
            </a:r>
            <a:r>
              <a:rPr lang="en-US" altLang="ja-JP" sz="4800" b="1">
                <a:solidFill>
                  <a:schemeClr val="bg1"/>
                </a:solidFill>
                <a:latin typeface="Century Gothic" charset="0"/>
                <a:ea typeface="Ebrima" charset="0"/>
                <a:cs typeface="Ebrima" charset="0"/>
              </a:rPr>
              <a:t>프로그램 계획</a:t>
            </a:r>
            <a:endParaRPr lang="ko-KR" altLang="en-US" sz="4800" b="1">
              <a:solidFill>
                <a:schemeClr val="bg1"/>
              </a:solidFill>
              <a:latin typeface="Century Gothic" charset="0"/>
              <a:ea typeface="Ebrima" charset="0"/>
              <a:cs typeface="Ebrima" charset="0"/>
            </a:endParaRPr>
          </a:p>
        </p:txBody>
      </p:sp>
      <p:sp>
        <p:nvSpPr>
          <p:cNvPr id="15" name="テキスト ボックス 14"/>
          <p:cNvSpPr txBox="1">
            <a:spLocks/>
          </p:cNvSpPr>
          <p:nvPr/>
        </p:nvSpPr>
        <p:spPr>
          <a:xfrm rot="0">
            <a:off x="679450" y="766445"/>
            <a:ext cx="76835" cy="831850"/>
          </a:xfrm>
          <a:prstGeom prst="rect"/>
          <a:noFill/>
        </p:spPr>
        <p:txBody>
          <a:bodyPr wrap="squar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4800">
                <a:solidFill>
                  <a:schemeClr val="bg1"/>
                </a:solidFill>
                <a:latin typeface="Century Gothic" charset="0"/>
                <a:ea typeface="Century Gothic" charset="0"/>
              </a:rPr>
              <a:t>“</a:t>
            </a:r>
            <a:endParaRPr lang="ko-KR" altLang="en-US" sz="4800">
              <a:solidFill>
                <a:schemeClr val="bg1"/>
              </a:solidFill>
              <a:latin typeface="Century Gothic" charset="0"/>
              <a:ea typeface="Century Gothic"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4" name="正方形/長方形 3"/>
          <p:cNvSpPr/>
          <p:nvPr/>
        </p:nvSpPr>
        <p:spPr>
          <a:xfrm>
            <a:off x="0" y="0"/>
            <a:ext cx="6096000"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906905" y="204470"/>
            <a:ext cx="4189095" cy="646430"/>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6" name="直線コネクタ 5"/>
          <p:cNvCxnSpPr/>
          <p:nvPr/>
        </p:nvCxnSpPr>
        <p:spPr>
          <a:xfrm>
            <a:off x="0" y="1010285"/>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7" name="グループ化 6"/>
          <p:cNvGrpSpPr/>
          <p:nvPr/>
        </p:nvGrpSpPr>
        <p:grpSpPr>
          <a:xfrm>
            <a:off x="190500" y="204470"/>
            <a:ext cx="571500" cy="646430"/>
            <a:chOff x="190500" y="204470"/>
            <a:chExt cx="571500" cy="646430"/>
          </a:xfrm>
        </p:grpSpPr>
        <p:sp>
          <p:nvSpPr>
            <p:cNvPr id="10" name="山形 9"/>
            <p:cNvSpPr/>
            <p:nvPr/>
          </p:nvSpPr>
          <p:spPr>
            <a:xfrm>
              <a:off x="19050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山形 10"/>
            <p:cNvSpPr/>
            <p:nvPr/>
          </p:nvSpPr>
          <p:spPr>
            <a:xfrm>
              <a:off x="47625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2" name="グループ化 11"/>
          <p:cNvGrpSpPr/>
          <p:nvPr/>
        </p:nvGrpSpPr>
        <p:grpSpPr>
          <a:xfrm>
            <a:off x="804545" y="204470"/>
            <a:ext cx="571500" cy="646430"/>
            <a:chOff x="804545" y="204470"/>
            <a:chExt cx="571500" cy="646430"/>
          </a:xfrm>
        </p:grpSpPr>
        <p:sp>
          <p:nvSpPr>
            <p:cNvPr id="13" name="山形 12"/>
            <p:cNvSpPr/>
            <p:nvPr/>
          </p:nvSpPr>
          <p:spPr>
            <a:xfrm>
              <a:off x="80454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山形 13"/>
            <p:cNvSpPr/>
            <p:nvPr/>
          </p:nvSpPr>
          <p:spPr>
            <a:xfrm>
              <a:off x="109029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aphicFrame>
        <p:nvGraphicFramePr>
          <p:cNvPr id="15" name="表 14"/>
          <p:cNvGraphicFramePr>
            <a:graphicFrameLocks noGrp="1"/>
          </p:cNvGraphicFramePr>
          <p:nvPr>
            <p:extLst>
              <p:ext uri="{D42A27DB-BD31-4B8C-83A1-F6EECF244321}">
                <p14:modId xmlns:p14="http://schemas.microsoft.com/office/powerpoint/2010/main" val="3352549185"/>
              </p:ext>
            </p:extLst>
          </p:nvPr>
        </p:nvGraphicFramePr>
        <p:xfrm>
          <a:off x="1907034" y="1815284"/>
          <a:ext cx="9548365" cy="4217214"/>
        </p:xfrm>
        <a:graphic>
          <a:graphicData uri="http://schemas.openxmlformats.org/drawingml/2006/table">
            <a:tbl>
              <a:tblPr firstRow="1" bandRow="1">
                <a:tableStyleId>{5C22544A-7EE6-4342-B048-85BDC9FD1C3A}</a:tableStyleId>
              </a:tblPr>
              <a:tblGrid>
                <a:gridCol w="1909673">
                  <a:extLst>
                    <a:ext uri="{9D8B030D-6E8A-4147-A177-3AD203B41FA5}">
                      <a16:colId xmlns:a16="http://schemas.microsoft.com/office/drawing/2014/main" val="20000"/>
                    </a:ext>
                  </a:extLst>
                </a:gridCol>
                <a:gridCol w="1909673">
                  <a:extLst>
                    <a:ext uri="{9D8B030D-6E8A-4147-A177-3AD203B41FA5}">
                      <a16:colId xmlns:a16="http://schemas.microsoft.com/office/drawing/2014/main" val="20001"/>
                    </a:ext>
                  </a:extLst>
                </a:gridCol>
                <a:gridCol w="1909673">
                  <a:extLst>
                    <a:ext uri="{9D8B030D-6E8A-4147-A177-3AD203B41FA5}">
                      <a16:colId xmlns:a16="http://schemas.microsoft.com/office/drawing/2014/main" val="20002"/>
                    </a:ext>
                  </a:extLst>
                </a:gridCol>
                <a:gridCol w="1909673">
                  <a:extLst>
                    <a:ext uri="{9D8B030D-6E8A-4147-A177-3AD203B41FA5}">
                      <a16:colId xmlns:a16="http://schemas.microsoft.com/office/drawing/2014/main" val="20003"/>
                    </a:ext>
                  </a:extLst>
                </a:gridCol>
                <a:gridCol w="1909673">
                  <a:extLst>
                    <a:ext uri="{9D8B030D-6E8A-4147-A177-3AD203B41FA5}">
                      <a16:colId xmlns:a16="http://schemas.microsoft.com/office/drawing/2014/main" val="20004"/>
                    </a:ext>
                  </a:extLst>
                </a:gridCol>
              </a:tblGrid>
              <a:tr h="702869">
                <a:tc>
                  <a:txBody>
                    <a:bodyPr/>
                    <a:lstStyle/>
                    <a:p>
                      <a:pPr algn="ctr"/>
                      <a:endParaRPr kumimoji="1" lang="ja-JP" altLang="en-US" dirty="0"/>
                    </a:p>
                  </a:txBody>
                  <a:tcPr anchor="ctr">
                    <a:lnL w="12700" cmpd="sng">
                      <a:noFill/>
                    </a:lnL>
                    <a:lnR w="6350" cap="flat" cmpd="sng" algn="ctr">
                      <a:solidFill>
                        <a:schemeClr val="bg1"/>
                      </a:solidFill>
                      <a:prstDash val="solid"/>
                      <a:round/>
                      <a:headEnd type="none" w="med" len="med"/>
                      <a:tailEnd type="none" w="med" len="med"/>
                    </a:lnR>
                    <a:lnT w="38100" cap="flat" cmpd="sng" algn="ctr">
                      <a:solidFill>
                        <a:schemeClr val="tx1">
                          <a:lumMod val="50000"/>
                          <a:lumOff val="50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en-US" altLang="ja-JP" sz="2800" dirty="0"/>
                        <a:t>Item</a:t>
                      </a:r>
                      <a:r>
                        <a:rPr kumimoji="1" lang="en-US" altLang="ja-JP" sz="2800" baseline="0" dirty="0"/>
                        <a:t> A</a:t>
                      </a:r>
                      <a:endParaRPr kumimoji="1" lang="ja-JP" altLang="en-US" sz="28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tx1">
                          <a:lumMod val="50000"/>
                          <a:lumOff val="50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en-US" altLang="ja-JP" sz="2800" dirty="0"/>
                        <a:t>Item B</a:t>
                      </a:r>
                      <a:endParaRPr kumimoji="1" lang="ja-JP" altLang="en-US" sz="28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tx1">
                          <a:lumMod val="50000"/>
                          <a:lumOff val="50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en-US" altLang="ja-JP" sz="2800" dirty="0"/>
                        <a:t>Item C</a:t>
                      </a:r>
                      <a:endParaRPr kumimoji="1" lang="ja-JP" altLang="en-US" sz="28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tx1">
                          <a:lumMod val="50000"/>
                          <a:lumOff val="50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en-US" altLang="ja-JP" sz="2800" dirty="0"/>
                        <a:t>Item D</a:t>
                      </a:r>
                      <a:endParaRPr kumimoji="1" lang="ja-JP" altLang="en-US" sz="2800" dirty="0"/>
                    </a:p>
                  </a:txBody>
                  <a:tcPr anchor="ctr">
                    <a:lnL w="6350" cap="flat" cmpd="sng" algn="ctr">
                      <a:solidFill>
                        <a:schemeClr val="bg1"/>
                      </a:solidFill>
                      <a:prstDash val="solid"/>
                      <a:round/>
                      <a:headEnd type="none" w="med" len="med"/>
                      <a:tailEnd type="none" w="med" len="med"/>
                    </a:lnL>
                    <a:lnR w="12700" cmpd="sng">
                      <a:noFill/>
                    </a:lnR>
                    <a:lnT w="38100" cap="flat" cmpd="sng" algn="ctr">
                      <a:solidFill>
                        <a:schemeClr val="tx1">
                          <a:lumMod val="50000"/>
                          <a:lumOff val="50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02869">
                <a:tc>
                  <a:txBody>
                    <a:bodyPr/>
                    <a:lstStyle/>
                    <a:p>
                      <a:pPr algn="ctr"/>
                      <a:r>
                        <a:rPr kumimoji="1" lang="en-US" altLang="ja-JP" sz="2800" b="1" dirty="0">
                          <a:solidFill>
                            <a:schemeClr val="tx1">
                              <a:lumMod val="75000"/>
                              <a:lumOff val="25000"/>
                            </a:schemeClr>
                          </a:solidFill>
                        </a:rPr>
                        <a:t>Article A</a:t>
                      </a:r>
                      <a:endParaRPr kumimoji="1" lang="ja-JP" altLang="en-US" sz="2800" b="1" dirty="0">
                        <a:solidFill>
                          <a:schemeClr val="tx1">
                            <a:lumMod val="75000"/>
                            <a:lumOff val="25000"/>
                          </a:schemeClr>
                        </a:solidFill>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7028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1" kern="1200" dirty="0">
                          <a:solidFill>
                            <a:schemeClr val="tx1">
                              <a:lumMod val="75000"/>
                              <a:lumOff val="25000"/>
                            </a:schemeClr>
                          </a:solidFill>
                          <a:latin typeface="+mn-lt"/>
                          <a:ea typeface="+mn-ea"/>
                          <a:cs typeface="+mn-cs"/>
                        </a:rPr>
                        <a:t>Article B</a:t>
                      </a:r>
                      <a:endParaRPr kumimoji="1" lang="ja-JP" altLang="en-US" sz="2800" b="1" kern="1200" dirty="0">
                        <a:solidFill>
                          <a:schemeClr val="tx1">
                            <a:lumMod val="75000"/>
                            <a:lumOff val="25000"/>
                          </a:schemeClr>
                        </a:solidFill>
                        <a:latin typeface="+mn-lt"/>
                        <a:ea typeface="+mn-ea"/>
                        <a:cs typeface="+mn-cs"/>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7028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1" kern="1200" dirty="0">
                          <a:solidFill>
                            <a:schemeClr val="tx1">
                              <a:lumMod val="75000"/>
                              <a:lumOff val="25000"/>
                            </a:schemeClr>
                          </a:solidFill>
                          <a:latin typeface="+mn-lt"/>
                          <a:ea typeface="+mn-ea"/>
                          <a:cs typeface="+mn-cs"/>
                        </a:rPr>
                        <a:t>Article C</a:t>
                      </a:r>
                      <a:endParaRPr kumimoji="1" lang="ja-JP" altLang="en-US" sz="2800" b="1" kern="1200" dirty="0">
                        <a:solidFill>
                          <a:schemeClr val="tx1">
                            <a:lumMod val="75000"/>
                            <a:lumOff val="25000"/>
                          </a:schemeClr>
                        </a:solidFill>
                        <a:latin typeface="+mn-lt"/>
                        <a:ea typeface="+mn-ea"/>
                        <a:cs typeface="+mn-cs"/>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7028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1" kern="1200" dirty="0">
                          <a:solidFill>
                            <a:schemeClr val="tx1">
                              <a:lumMod val="75000"/>
                              <a:lumOff val="25000"/>
                            </a:schemeClr>
                          </a:solidFill>
                          <a:latin typeface="+mn-lt"/>
                          <a:ea typeface="+mn-ea"/>
                          <a:cs typeface="+mn-cs"/>
                        </a:rPr>
                        <a:t>Article D</a:t>
                      </a:r>
                      <a:endParaRPr kumimoji="1" lang="ja-JP" altLang="en-US" sz="2800" b="1" kern="1200" dirty="0">
                        <a:solidFill>
                          <a:schemeClr val="tx1">
                            <a:lumMod val="75000"/>
                            <a:lumOff val="25000"/>
                          </a:schemeClr>
                        </a:solidFill>
                        <a:latin typeface="+mn-lt"/>
                        <a:ea typeface="+mn-ea"/>
                        <a:cs typeface="+mn-cs"/>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endParaRPr kumimoji="1" lang="ja-JP" altLang="en-US"/>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7028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1" kern="1200" dirty="0">
                          <a:solidFill>
                            <a:schemeClr val="tx1">
                              <a:lumMod val="75000"/>
                              <a:lumOff val="25000"/>
                            </a:schemeClr>
                          </a:solidFill>
                          <a:latin typeface="+mn-lt"/>
                          <a:ea typeface="+mn-ea"/>
                          <a:cs typeface="+mn-cs"/>
                        </a:rPr>
                        <a:t>Article E</a:t>
                      </a:r>
                      <a:endParaRPr kumimoji="1" lang="ja-JP" altLang="en-US" sz="2800" b="1" kern="1200" dirty="0">
                        <a:solidFill>
                          <a:schemeClr val="tx1">
                            <a:lumMod val="75000"/>
                            <a:lumOff val="25000"/>
                          </a:schemeClr>
                        </a:solidFill>
                        <a:latin typeface="+mn-lt"/>
                        <a:ea typeface="+mn-ea"/>
                        <a:cs typeface="+mn-cs"/>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381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381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381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381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dirty="0"/>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381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568627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p:nvPr/>
        </p:nvSpPr>
        <p:spPr>
          <a:xfrm>
            <a:off x="0" y="0"/>
            <a:ext cx="6096000"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048385" y="204470"/>
            <a:ext cx="2437130" cy="645795"/>
          </a:xfrm>
          <a:prstGeom prst="rect">
            <a:avLst/>
          </a:prstGeom>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3600" spc="300" b="1">
                <a:solidFill>
                  <a:schemeClr val="tx1">
                    <a:lumMod val="75000"/>
                    <a:lumOff val="25000"/>
                  </a:schemeClr>
                </a:solidFill>
                <a:latin typeface="Century Gothic" charset="0"/>
                <a:ea typeface="Ebrima" charset="0"/>
                <a:cs typeface="Ebrima" charset="0"/>
              </a:rPr>
              <a:t>Contents</a:t>
            </a:r>
            <a:endParaRPr lang="ko-KR" altLang="en-US" sz="3600" b="1">
              <a:solidFill>
                <a:schemeClr val="tx1">
                  <a:lumMod val="75000"/>
                  <a:lumOff val="25000"/>
                </a:schemeClr>
              </a:solidFill>
              <a:latin typeface="Century Gothic" charset="0"/>
              <a:ea typeface="Ebrima" charset="0"/>
              <a:cs typeface="Ebrima" charset="0"/>
            </a:endParaRPr>
          </a:p>
        </p:txBody>
      </p:sp>
      <p:cxnSp>
        <p:nvCxnSpPr>
          <p:cNvPr id="5" name="直線コネクタ 4"/>
          <p:cNvCxnSpPr/>
          <p:nvPr/>
        </p:nvCxnSpPr>
        <p:spPr>
          <a:xfrm>
            <a:off x="0" y="1010285"/>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0" y="204470"/>
            <a:ext cx="571500" cy="646430"/>
            <a:chOff x="190500" y="204470"/>
            <a:chExt cx="571500" cy="646430"/>
          </a:xfrm>
        </p:grpSpPr>
        <p:sp>
          <p:nvSpPr>
            <p:cNvPr id="7" name="山形 6"/>
            <p:cNvSpPr/>
            <p:nvPr/>
          </p:nvSpPr>
          <p:spPr>
            <a:xfrm>
              <a:off x="19050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0" name="グループ化 9"/>
          <p:cNvGrpSpPr/>
          <p:nvPr/>
        </p:nvGrpSpPr>
        <p:grpSpPr>
          <a:xfrm>
            <a:off x="887730" y="1326515"/>
            <a:ext cx="7984490" cy="796290"/>
            <a:chOff x="887730" y="1326515"/>
            <a:chExt cx="7984490" cy="796290"/>
          </a:xfrm>
        </p:grpSpPr>
        <p:sp>
          <p:nvSpPr>
            <p:cNvPr id="4" name="正方形/長方形 3"/>
            <p:cNvSpPr>
              <a:spLocks/>
            </p:cNvSpPr>
            <p:nvPr/>
          </p:nvSpPr>
          <p:spPr>
            <a:xfrm rot="0">
              <a:off x="887730" y="1428750"/>
              <a:ext cx="586105" cy="64706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nvGrpSpPr>
            <p:cNvPr id="6" name="グループ化 5"/>
            <p:cNvGrpSpPr/>
            <p:nvPr/>
          </p:nvGrpSpPr>
          <p:grpSpPr>
            <a:xfrm>
              <a:off x="1557020" y="1326515"/>
              <a:ext cx="7315200" cy="796290"/>
              <a:chOff x="1557020" y="1326515"/>
              <a:chExt cx="7315200" cy="796290"/>
            </a:xfrm>
          </p:grpSpPr>
          <p:sp>
            <p:nvSpPr>
              <p:cNvPr id="31" name="テキスト ボックス 30"/>
              <p:cNvSpPr txBox="1">
                <a:spLocks/>
              </p:cNvSpPr>
              <p:nvPr/>
            </p:nvSpPr>
            <p:spPr>
              <a:xfrm rot="0">
                <a:off x="1629410" y="1326515"/>
                <a:ext cx="970915" cy="49212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600" spc="300" b="1">
                    <a:solidFill>
                      <a:srgbClr val="404040"/>
                    </a:solidFill>
                    <a:latin typeface="Century Gothic" charset="0"/>
                    <a:ea typeface="Century Gothic" charset="0"/>
                  </a:rPr>
                  <a:t>소개</a:t>
                </a:r>
                <a:endParaRPr lang="ko-KR" altLang="en-US" sz="2600" b="1">
                  <a:solidFill>
                    <a:srgbClr val="404040"/>
                  </a:solidFill>
                  <a:latin typeface="Century Gothic" charset="0"/>
                  <a:ea typeface="Century Gothic" charset="0"/>
                </a:endParaRPr>
              </a:p>
            </p:txBody>
          </p:sp>
          <p:sp>
            <p:nvSpPr>
              <p:cNvPr id="32" name="テキスト ボックス 31"/>
              <p:cNvSpPr txBox="1">
                <a:spLocks/>
              </p:cNvSpPr>
              <p:nvPr/>
            </p:nvSpPr>
            <p:spPr>
              <a:xfrm rot="0">
                <a:off x="1557020" y="1754505"/>
                <a:ext cx="7315835" cy="36893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・자기 소개 &amp; 프로그래밍과 프로젝트를 시작하게 된 계기</a:t>
                </a:r>
                <a:endParaRPr lang="ko-KR" altLang="en-US" sz="1800">
                  <a:solidFill>
                    <a:schemeClr val="tx1">
                      <a:lumMod val="75000"/>
                      <a:lumOff val="25000"/>
                    </a:schemeClr>
                  </a:solidFill>
                  <a:latin typeface="Calibri" charset="0"/>
                  <a:ea typeface="맑은 고딕" charset="0"/>
                  <a:cs typeface="+mn-cs"/>
                </a:endParaRPr>
              </a:p>
            </p:txBody>
          </p:sp>
        </p:grpSp>
      </p:grpSp>
      <p:grpSp>
        <p:nvGrpSpPr>
          <p:cNvPr id="33" name="グループ化 32"/>
          <p:cNvGrpSpPr/>
          <p:nvPr/>
        </p:nvGrpSpPr>
        <p:grpSpPr>
          <a:xfrm>
            <a:off x="887730" y="2272030"/>
            <a:ext cx="7984490" cy="795655"/>
            <a:chOff x="887730" y="2272030"/>
            <a:chExt cx="7984490" cy="795655"/>
          </a:xfrm>
        </p:grpSpPr>
        <p:sp>
          <p:nvSpPr>
            <p:cNvPr id="34" name="正方形/長方形 33"/>
            <p:cNvSpPr>
              <a:spLocks/>
            </p:cNvSpPr>
            <p:nvPr/>
          </p:nvSpPr>
          <p:spPr>
            <a:xfrm rot="0">
              <a:off x="887730" y="2373630"/>
              <a:ext cx="586105" cy="64706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nvGrpSpPr>
            <p:cNvPr id="35" name="グループ化 34"/>
            <p:cNvGrpSpPr/>
            <p:nvPr/>
          </p:nvGrpSpPr>
          <p:grpSpPr>
            <a:xfrm>
              <a:off x="1557020" y="2272030"/>
              <a:ext cx="7315200" cy="795655"/>
              <a:chOff x="1557020" y="2272030"/>
              <a:chExt cx="7315200" cy="795655"/>
            </a:xfrm>
          </p:grpSpPr>
          <p:sp>
            <p:nvSpPr>
              <p:cNvPr id="36" name="テキスト ボックス 35"/>
              <p:cNvSpPr txBox="1">
                <a:spLocks/>
              </p:cNvSpPr>
              <p:nvPr/>
            </p:nvSpPr>
            <p:spPr>
              <a:xfrm rot="0">
                <a:off x="1629410" y="2272030"/>
                <a:ext cx="2681605" cy="49212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600" spc="300" b="1">
                    <a:solidFill>
                      <a:srgbClr val="404040"/>
                    </a:solidFill>
                    <a:latin typeface="Century Gothic" charset="0"/>
                    <a:ea typeface="Century Gothic" charset="0"/>
                  </a:rPr>
                  <a:t>프로젝트 목적</a:t>
                </a:r>
                <a:endParaRPr lang="ko-KR" altLang="en-US" sz="2600" b="1">
                  <a:solidFill>
                    <a:srgbClr val="404040"/>
                  </a:solidFill>
                  <a:latin typeface="Century Gothic" charset="0"/>
                  <a:ea typeface="Century Gothic" charset="0"/>
                </a:endParaRPr>
              </a:p>
            </p:txBody>
          </p:sp>
          <p:sp>
            <p:nvSpPr>
              <p:cNvPr id="37" name="テキスト ボックス 36"/>
              <p:cNvSpPr txBox="1">
                <a:spLocks/>
              </p:cNvSpPr>
              <p:nvPr/>
            </p:nvSpPr>
            <p:spPr>
              <a:xfrm rot="0">
                <a:off x="1557020" y="2699385"/>
                <a:ext cx="7315835" cy="36893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・프로젝트를 구상한 목적 및 세부 계획</a:t>
                </a:r>
                <a:endParaRPr lang="ko-KR" altLang="en-US" sz="1800">
                  <a:solidFill>
                    <a:schemeClr val="tx1">
                      <a:lumMod val="75000"/>
                      <a:lumOff val="25000"/>
                    </a:schemeClr>
                  </a:solidFill>
                  <a:latin typeface="Calibri" charset="0"/>
                  <a:ea typeface="맑은 고딕" charset="0"/>
                  <a:cs typeface="+mn-cs"/>
                </a:endParaRPr>
              </a:p>
            </p:txBody>
          </p:sp>
        </p:grpSp>
      </p:grpSp>
      <p:grpSp>
        <p:nvGrpSpPr>
          <p:cNvPr id="38" name="グループ化 37"/>
          <p:cNvGrpSpPr/>
          <p:nvPr/>
        </p:nvGrpSpPr>
        <p:grpSpPr>
          <a:xfrm>
            <a:off x="887730" y="3222625"/>
            <a:ext cx="8237855" cy="795655"/>
            <a:chOff x="887730" y="3222625"/>
            <a:chExt cx="8237855" cy="795655"/>
          </a:xfrm>
        </p:grpSpPr>
        <p:sp>
          <p:nvSpPr>
            <p:cNvPr id="39" name="正方形/長方形 38"/>
            <p:cNvSpPr>
              <a:spLocks/>
            </p:cNvSpPr>
            <p:nvPr/>
          </p:nvSpPr>
          <p:spPr>
            <a:xfrm rot="0">
              <a:off x="887730" y="3324225"/>
              <a:ext cx="586105" cy="64706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nvGrpSpPr>
            <p:cNvPr id="40" name="グループ化 39"/>
            <p:cNvGrpSpPr/>
            <p:nvPr/>
          </p:nvGrpSpPr>
          <p:grpSpPr>
            <a:xfrm>
              <a:off x="1557020" y="3222625"/>
              <a:ext cx="7568565" cy="795655"/>
              <a:chOff x="1557020" y="3222625"/>
              <a:chExt cx="7568565" cy="795655"/>
            </a:xfrm>
          </p:grpSpPr>
          <p:sp>
            <p:nvSpPr>
              <p:cNvPr id="41" name="テキスト ボックス 40"/>
              <p:cNvSpPr txBox="1">
                <a:spLocks/>
              </p:cNvSpPr>
              <p:nvPr/>
            </p:nvSpPr>
            <p:spPr>
              <a:xfrm rot="0">
                <a:off x="1629410" y="3222625"/>
                <a:ext cx="4392295" cy="49212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600" spc="300" b="1">
                    <a:solidFill>
                      <a:schemeClr val="tx1">
                        <a:lumMod val="75000"/>
                        <a:lumOff val="25000"/>
                      </a:schemeClr>
                    </a:solidFill>
                    <a:latin typeface="Century Gothic" charset="0"/>
                    <a:ea typeface="Century Gothic" charset="0"/>
                  </a:rPr>
                  <a:t>프로젝트 기반 요구사항</a:t>
                </a:r>
                <a:endParaRPr lang="ko-KR" altLang="en-US" sz="2600" b="1">
                  <a:solidFill>
                    <a:schemeClr val="tx1">
                      <a:lumMod val="75000"/>
                      <a:lumOff val="25000"/>
                    </a:schemeClr>
                  </a:solidFill>
                  <a:latin typeface="Century Gothic" charset="0"/>
                  <a:ea typeface="Century Gothic" charset="0"/>
                </a:endParaRPr>
              </a:p>
            </p:txBody>
          </p:sp>
          <p:sp>
            <p:nvSpPr>
              <p:cNvPr id="42" name="テキスト ボックス 41"/>
              <p:cNvSpPr txBox="1">
                <a:spLocks/>
              </p:cNvSpPr>
              <p:nvPr/>
            </p:nvSpPr>
            <p:spPr>
              <a:xfrm rot="0">
                <a:off x="1557020" y="3649980"/>
                <a:ext cx="7569200" cy="36893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・프로젝트를 실행을 위해 필요한 기반 프로그램 및 언어 설정 및 설치</a:t>
                </a:r>
                <a:endParaRPr lang="ko-KR" altLang="en-US" sz="1800">
                  <a:solidFill>
                    <a:schemeClr val="tx1">
                      <a:lumMod val="75000"/>
                      <a:lumOff val="25000"/>
                    </a:schemeClr>
                  </a:solidFill>
                  <a:latin typeface="Calibri" charset="0"/>
                  <a:ea typeface="맑은 고딕" charset="0"/>
                  <a:cs typeface="+mn-cs"/>
                </a:endParaRPr>
              </a:p>
            </p:txBody>
          </p:sp>
        </p:grpSp>
      </p:grpSp>
      <p:grpSp>
        <p:nvGrpSpPr>
          <p:cNvPr id="43" name="グループ化 42"/>
          <p:cNvGrpSpPr/>
          <p:nvPr/>
        </p:nvGrpSpPr>
        <p:grpSpPr>
          <a:xfrm>
            <a:off x="887730" y="4173220"/>
            <a:ext cx="7984490" cy="795655"/>
            <a:chOff x="887730" y="4173220"/>
            <a:chExt cx="7984490" cy="795655"/>
          </a:xfrm>
        </p:grpSpPr>
        <p:sp>
          <p:nvSpPr>
            <p:cNvPr id="44" name="正方形/長方形 43"/>
            <p:cNvSpPr>
              <a:spLocks/>
            </p:cNvSpPr>
            <p:nvPr/>
          </p:nvSpPr>
          <p:spPr>
            <a:xfrm rot="0">
              <a:off x="887730" y="4274820"/>
              <a:ext cx="586105" cy="64706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nvGrpSpPr>
            <p:cNvPr id="45" name="グループ化 44"/>
            <p:cNvGrpSpPr/>
            <p:nvPr/>
          </p:nvGrpSpPr>
          <p:grpSpPr>
            <a:xfrm>
              <a:off x="1557020" y="4173220"/>
              <a:ext cx="7315200" cy="795655"/>
              <a:chOff x="1557020" y="4173220"/>
              <a:chExt cx="7315200" cy="795655"/>
            </a:xfrm>
          </p:grpSpPr>
          <p:sp>
            <p:nvSpPr>
              <p:cNvPr id="46" name="テキスト ボックス 45"/>
              <p:cNvSpPr txBox="1">
                <a:spLocks/>
              </p:cNvSpPr>
              <p:nvPr/>
            </p:nvSpPr>
            <p:spPr>
              <a:xfrm rot="0">
                <a:off x="1629410" y="4173220"/>
                <a:ext cx="3604895" cy="49212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600" spc="300" b="1">
                    <a:solidFill>
                      <a:srgbClr val="404040"/>
                    </a:solidFill>
                    <a:latin typeface="Century Gothic" charset="0"/>
                    <a:ea typeface="Century Gothic" charset="0"/>
                  </a:rPr>
                  <a:t>프로젝트 진행 과정</a:t>
                </a:r>
                <a:endParaRPr lang="ko-KR" altLang="en-US" sz="2600" b="1">
                  <a:solidFill>
                    <a:srgbClr val="404040"/>
                  </a:solidFill>
                  <a:latin typeface="Century Gothic" charset="0"/>
                  <a:ea typeface="Century Gothic" charset="0"/>
                </a:endParaRPr>
              </a:p>
            </p:txBody>
          </p:sp>
          <p:sp>
            <p:nvSpPr>
              <p:cNvPr id="47" name="テキスト ボックス 46"/>
              <p:cNvSpPr txBox="1">
                <a:spLocks/>
              </p:cNvSpPr>
              <p:nvPr/>
            </p:nvSpPr>
            <p:spPr>
              <a:xfrm rot="0">
                <a:off x="1557020" y="4600575"/>
                <a:ext cx="7315835" cy="36893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 ・단계별 진행 과정 설명 </a:t>
                </a:r>
                <a:endParaRPr lang="ko-KR" altLang="en-US" sz="1800">
                  <a:solidFill>
                    <a:schemeClr val="tx1">
                      <a:lumMod val="75000"/>
                      <a:lumOff val="25000"/>
                    </a:schemeClr>
                  </a:solidFill>
                  <a:latin typeface="Calibri" charset="0"/>
                  <a:ea typeface="맑은 고딕" charset="0"/>
                  <a:cs typeface="+mn-cs"/>
                </a:endParaRPr>
              </a:p>
            </p:txBody>
          </p:sp>
        </p:grpSp>
      </p:grpSp>
      <p:grpSp>
        <p:nvGrpSpPr>
          <p:cNvPr id="48" name="グループ化 47"/>
          <p:cNvGrpSpPr/>
          <p:nvPr/>
        </p:nvGrpSpPr>
        <p:grpSpPr>
          <a:xfrm>
            <a:off x="887730" y="5123815"/>
            <a:ext cx="7984490" cy="1349375"/>
            <a:chOff x="887730" y="5123815"/>
            <a:chExt cx="7984490" cy="1349375"/>
          </a:xfrm>
        </p:grpSpPr>
        <p:sp>
          <p:nvSpPr>
            <p:cNvPr id="49" name="正方形/長方形 48"/>
            <p:cNvSpPr>
              <a:spLocks/>
            </p:cNvSpPr>
            <p:nvPr/>
          </p:nvSpPr>
          <p:spPr>
            <a:xfrm rot="0">
              <a:off x="887730" y="5225415"/>
              <a:ext cx="586105" cy="64706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nvGrpSpPr>
            <p:cNvPr id="50" name="グループ化 49"/>
            <p:cNvGrpSpPr/>
            <p:nvPr/>
          </p:nvGrpSpPr>
          <p:grpSpPr>
            <a:xfrm>
              <a:off x="1557020" y="5123815"/>
              <a:ext cx="7315200" cy="1349375"/>
              <a:chOff x="1557020" y="5123815"/>
              <a:chExt cx="7315200" cy="1349375"/>
            </a:xfrm>
          </p:grpSpPr>
          <p:sp>
            <p:nvSpPr>
              <p:cNvPr id="51" name="テキスト ボックス 50"/>
              <p:cNvSpPr txBox="1">
                <a:spLocks/>
              </p:cNvSpPr>
              <p:nvPr/>
            </p:nvSpPr>
            <p:spPr>
              <a:xfrm rot="0">
                <a:off x="1629410" y="5123815"/>
                <a:ext cx="4134485" cy="49212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600" spc="300" b="1">
                    <a:solidFill>
                      <a:srgbClr val="404040"/>
                    </a:solidFill>
                    <a:latin typeface="Century Gothic" charset="0"/>
                    <a:ea typeface="Century Gothic" charset="0"/>
                  </a:rPr>
                  <a:t>보완점 및 방향성 제시</a:t>
                </a:r>
                <a:endParaRPr lang="ko-KR" altLang="en-US" sz="2600" b="1">
                  <a:solidFill>
                    <a:srgbClr val="404040"/>
                  </a:solidFill>
                  <a:latin typeface="Century Gothic" charset="0"/>
                  <a:ea typeface="Century Gothic" charset="0"/>
                </a:endParaRPr>
              </a:p>
            </p:txBody>
          </p:sp>
          <p:sp>
            <p:nvSpPr>
              <p:cNvPr id="52" name="テキスト ボックス 51"/>
              <p:cNvSpPr txBox="1">
                <a:spLocks/>
              </p:cNvSpPr>
              <p:nvPr/>
            </p:nvSpPr>
            <p:spPr>
              <a:xfrm rot="0">
                <a:off x="1557020" y="5551170"/>
                <a:ext cx="7315835" cy="92265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 ・프로젝트 진행 과정 중 발생한 문제에 대한 보완점</a:t>
                </a:r>
                <a:endParaRPr lang="ko-KR" altLang="en-US" sz="1800">
                  <a:solidFill>
                    <a:schemeClr val="tx1">
                      <a:lumMod val="75000"/>
                      <a:lumOff val="25000"/>
                    </a:schemeClr>
                  </a:solidFill>
                  <a:latin typeface="Calibri" charset="0"/>
                  <a:ea typeface="맑은 고딕" charset="0"/>
                  <a:cs typeface="+mn-cs"/>
                </a:endParaRPr>
              </a:p>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 ・프로젝트 종료 후 바라본 방향성 제시 </a:t>
                </a:r>
                <a:endParaRPr lang="ko-KR" altLang="en-US" sz="1800">
                  <a:solidFill>
                    <a:schemeClr val="tx1">
                      <a:lumMod val="75000"/>
                      <a:lumOff val="25000"/>
                    </a:schemeClr>
                  </a:solidFill>
                  <a:latin typeface="Calibri" charset="0"/>
                  <a:ea typeface="맑은 고딕" charset="0"/>
                  <a:cs typeface="+mn-cs"/>
                </a:endParaRPr>
              </a:p>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effectLst>
                      <a:outerShdw sx="100000" sy="100000" blurRad="38100" dist="38100" dir="2700000" rotWithShape="0" algn="ctr">
                        <a:srgbClr val="000000">
                          <a:alpha val="43000"/>
                        </a:srgbClr>
                      </a:outerShdw>
                    </a:effectLst>
                    <a:latin typeface="Calibri" charset="0"/>
                    <a:ea typeface="맑은 고딕" charset="0"/>
                    <a:cs typeface="+mn-cs"/>
                  </a:rPr>
                  <a:t> </a:t>
                </a:r>
                <a:endParaRPr lang="ko-KR" altLang="en-US" sz="1800">
                  <a:solidFill>
                    <a:schemeClr val="tx1">
                      <a:lumMod val="75000"/>
                      <a:lumOff val="25000"/>
                    </a:schemeClr>
                  </a:solidFill>
                  <a:latin typeface="Calibri" charset="0"/>
                  <a:ea typeface="맑은 고딕" charset="0"/>
                  <a:cs typeface="+mn-cs"/>
                </a:endParaRPr>
              </a:p>
            </p:txBody>
          </p:sp>
        </p:grpSp>
      </p:grpSp>
      <p:sp>
        <p:nvSpPr>
          <p:cNvPr id="11" name="テキスト ボックス 10"/>
          <p:cNvSpPr txBox="1"/>
          <p:nvPr/>
        </p:nvSpPr>
        <p:spPr>
          <a:xfrm>
            <a:off x="1125855" y="1507490"/>
            <a:ext cx="500380" cy="769620"/>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1</a:t>
            </a:r>
            <a:endParaRPr kumimoji="1" lang="ja-JP" altLang="en-US" sz="4400" b="1" dirty="0">
              <a:solidFill>
                <a:schemeClr val="bg1"/>
              </a:solidFill>
              <a:latin typeface="Century Gothic" panose="020B0502020202020204" pitchFamily="34" charset="0"/>
            </a:endParaRPr>
          </a:p>
        </p:txBody>
      </p:sp>
      <p:sp>
        <p:nvSpPr>
          <p:cNvPr id="53" name="テキスト ボックス 52"/>
          <p:cNvSpPr txBox="1"/>
          <p:nvPr/>
        </p:nvSpPr>
        <p:spPr>
          <a:xfrm>
            <a:off x="1109345" y="2434590"/>
            <a:ext cx="500380" cy="769620"/>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2</a:t>
            </a:r>
            <a:endParaRPr kumimoji="1" lang="ja-JP" altLang="en-US" sz="4400" b="1" dirty="0">
              <a:solidFill>
                <a:schemeClr val="bg1"/>
              </a:solidFill>
              <a:latin typeface="Century Gothic" panose="020B0502020202020204" pitchFamily="34" charset="0"/>
            </a:endParaRPr>
          </a:p>
        </p:txBody>
      </p:sp>
      <p:sp>
        <p:nvSpPr>
          <p:cNvPr id="54" name="テキスト ボックス 53"/>
          <p:cNvSpPr txBox="1"/>
          <p:nvPr/>
        </p:nvSpPr>
        <p:spPr>
          <a:xfrm>
            <a:off x="1105535" y="3373755"/>
            <a:ext cx="500380" cy="769620"/>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3</a:t>
            </a:r>
            <a:endParaRPr kumimoji="1" lang="ja-JP" altLang="en-US" sz="4400" b="1" dirty="0">
              <a:solidFill>
                <a:schemeClr val="bg1"/>
              </a:solidFill>
              <a:latin typeface="Century Gothic" panose="020B0502020202020204" pitchFamily="34" charset="0"/>
            </a:endParaRPr>
          </a:p>
        </p:txBody>
      </p:sp>
      <p:sp>
        <p:nvSpPr>
          <p:cNvPr id="55" name="テキスト ボックス 54"/>
          <p:cNvSpPr txBox="1"/>
          <p:nvPr/>
        </p:nvSpPr>
        <p:spPr>
          <a:xfrm>
            <a:off x="1101725" y="4338320"/>
            <a:ext cx="500380" cy="769620"/>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4</a:t>
            </a:r>
            <a:endParaRPr kumimoji="1" lang="ja-JP" altLang="en-US" sz="4400" b="1" dirty="0">
              <a:solidFill>
                <a:schemeClr val="bg1"/>
              </a:solidFill>
              <a:latin typeface="Century Gothic" panose="020B0502020202020204" pitchFamily="34" charset="0"/>
            </a:endParaRPr>
          </a:p>
        </p:txBody>
      </p:sp>
      <p:sp>
        <p:nvSpPr>
          <p:cNvPr id="56" name="テキスト ボックス 55"/>
          <p:cNvSpPr txBox="1"/>
          <p:nvPr/>
        </p:nvSpPr>
        <p:spPr>
          <a:xfrm>
            <a:off x="1097915" y="5264785"/>
            <a:ext cx="500380" cy="769620"/>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5</a:t>
            </a:r>
            <a:endParaRPr kumimoji="1" lang="ja-JP" altLang="en-US" sz="44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9644813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accent1"/>
        </a:solidFill>
      </p:bgPr>
    </p:bg>
    <p:spTree>
      <p:nvGrpSpPr>
        <p:cNvPr id="1" name=""/>
        <p:cNvGrpSpPr/>
        <p:nvPr/>
      </p:nvGrpSpPr>
      <p:grpSpPr>
        <a:xfrm>
          <a:off x="0" y="0"/>
          <a:ext cx="0" cy="0"/>
          <a:chOff x="0" y="0"/>
          <a:chExt cx="0" cy="0"/>
        </a:xfrm>
      </p:grpSpPr>
      <p:sp>
        <p:nvSpPr>
          <p:cNvPr id="2" name="テキスト ボックス 1"/>
          <p:cNvSpPr txBox="1"/>
          <p:nvPr/>
        </p:nvSpPr>
        <p:spPr>
          <a:xfrm>
            <a:off x="3182620" y="2705735"/>
            <a:ext cx="5827395" cy="1446530"/>
          </a:xfrm>
          <a:prstGeom prst="rect">
            <a:avLst/>
          </a:prstGeom>
          <a:noFill/>
        </p:spPr>
        <p:txBody>
          <a:bodyPr wrap="none" rtlCol="0">
            <a:spAutoFit/>
          </a:bodyPr>
          <a:lstStyle/>
          <a:p>
            <a:pPr algn="ctr"/>
            <a:r>
              <a:rPr kumimoji="1" lang="en-US" altLang="ja-JP" sz="8800" b="1" dirty="0">
                <a:solidFill>
                  <a:schemeClr val="bg1"/>
                </a:solidFill>
                <a:latin typeface="Century Gothic" panose="020B0502020202020204" pitchFamily="34" charset="0"/>
              </a:rPr>
              <a:t>Thank You</a:t>
            </a:r>
            <a:endParaRPr kumimoji="1" lang="ja-JP" altLang="en-US" sz="88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373319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hqprint">
            <a:extLst>
              <a:ext uri="{28A0092B-C50C-407E-A947-70E740481C1C}">
                <a14:useLocalDpi xmlns:a14="http://schemas.microsoft.com/office/drawing/2010/main"/>
              </a:ext>
            </a:extLst>
          </a:blip>
          <a:srcRect t="3562" b="12288"/>
          <a:stretch>
            <a:fillRect/>
          </a:stretch>
        </p:blipFill>
        <p:spPr>
          <a:xfrm rot="0">
            <a:off x="0" y="0"/>
            <a:ext cx="12192635" cy="6858635"/>
          </a:xfrm>
          <a:prstGeom prst="rect"/>
          <a:noFill/>
        </p:spPr>
      </p:pic>
      <p:grpSp>
        <p:nvGrpSpPr>
          <p:cNvPr id="6" name="グループ化 5"/>
          <p:cNvGrpSpPr/>
          <p:nvPr/>
        </p:nvGrpSpPr>
        <p:grpSpPr>
          <a:xfrm>
            <a:off x="400050" y="-819150"/>
            <a:ext cx="7277735" cy="8496935"/>
            <a:chOff x="400050" y="-819150"/>
            <a:chExt cx="7277735" cy="8496935"/>
          </a:xfrm>
        </p:grpSpPr>
        <p:sp>
          <p:nvSpPr>
            <p:cNvPr id="2" name="直角三角形 1"/>
            <p:cNvSpPr>
              <a:spLocks/>
            </p:cNvSpPr>
            <p:nvPr/>
          </p:nvSpPr>
          <p:spPr>
            <a:xfrm rot="5400000">
              <a:off x="819150" y="-819150"/>
              <a:ext cx="6859270" cy="8497570"/>
            </a:xfrm>
            <a:prstGeom prst="rtTriangle"/>
            <a:solidFill>
              <a:schemeClr val="tx1">
                <a:lumMod val="85000"/>
                <a:lumOff val="15000"/>
                <a:alpha val="68687"/>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3" name="テキスト ボックス 2"/>
            <p:cNvSpPr txBox="1">
              <a:spLocks/>
            </p:cNvSpPr>
            <p:nvPr/>
          </p:nvSpPr>
          <p:spPr>
            <a:xfrm rot="0">
              <a:off x="400050" y="1028700"/>
              <a:ext cx="2249170" cy="101536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6000" b="1">
                  <a:solidFill>
                    <a:schemeClr val="bg1"/>
                  </a:solidFill>
                  <a:latin typeface="Century Gothic" charset="0"/>
                  <a:ea typeface="Century Gothic" charset="0"/>
                </a:rPr>
                <a:t>Part 1</a:t>
              </a:r>
              <a:endParaRPr lang="ko-KR" altLang="en-US" sz="6000" b="1">
                <a:solidFill>
                  <a:schemeClr val="bg1"/>
                </a:solidFill>
                <a:latin typeface="Century Gothic" charset="0"/>
                <a:ea typeface="Century Gothic" charset="0"/>
              </a:endParaRPr>
            </a:p>
          </p:txBody>
        </p:sp>
        <p:sp>
          <p:nvSpPr>
            <p:cNvPr id="5" name="テキスト ボックス 4"/>
            <p:cNvSpPr txBox="1">
              <a:spLocks/>
            </p:cNvSpPr>
            <p:nvPr/>
          </p:nvSpPr>
          <p:spPr>
            <a:xfrm rot="0">
              <a:off x="400050" y="2181225"/>
              <a:ext cx="1184275" cy="645795"/>
            </a:xfrm>
            <a:prstGeom prst="rect"/>
            <a:noFill/>
          </p:spPr>
          <p:txBody>
            <a:bodyPr wrap="none" lIns="91440" tIns="45720" rIns="91440" bIns="45720" numCol="1" vert="horz" anchor="t">
              <a:spAutoFit/>
            </a:bodyPr>
            <a:lstStyle/>
            <a:p>
              <a:pPr marL="254000" indent="-254000" algn="l" defTabSz="914400" eaLnBrk="1" latinLnBrk="0" hangingPunct="1">
                <a:lnSpc>
                  <a:spcPct val="100000"/>
                </a:lnSpc>
                <a:spcBef>
                  <a:spcPts val="0"/>
                </a:spcBef>
                <a:spcAft>
                  <a:spcPts val="0"/>
                </a:spcAft>
                <a:buFont typeface="Wingdings"/>
                <a:buChar char="§"/>
              </a:pPr>
              <a:r>
                <a:rPr sz="3600" b="1">
                  <a:solidFill>
                    <a:schemeClr val="bg1"/>
                  </a:solidFill>
                  <a:latin typeface="Century Gothic" charset="0"/>
                  <a:ea typeface="Ebrima" charset="0"/>
                  <a:cs typeface="나눔고딕" charset="0"/>
                </a:rPr>
                <a:t>소개</a:t>
              </a:r>
              <a:endParaRPr lang="ko-KR" altLang="en-US" sz="3600" b="1">
                <a:solidFill>
                  <a:schemeClr val="bg1"/>
                </a:solidFill>
                <a:latin typeface="Century Gothic" charset="0"/>
                <a:ea typeface="Ebrima" charset="0"/>
                <a:cs typeface="나눔고딕" charset="0"/>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a:spLocks/>
          </p:cNvSpPr>
          <p:nvPr/>
        </p:nvSpPr>
        <p:spPr>
          <a:xfrm rot="0">
            <a:off x="0" y="0"/>
            <a:ext cx="6096635" cy="4635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3" name="テキスト ボックス 2"/>
          <p:cNvSpPr txBox="1">
            <a:spLocks/>
          </p:cNvSpPr>
          <p:nvPr/>
        </p:nvSpPr>
        <p:spPr>
          <a:xfrm rot="0">
            <a:off x="1680210" y="255905"/>
            <a:ext cx="2302510" cy="645795"/>
          </a:xfrm>
          <a:prstGeom prst="rect"/>
          <a:solidFill>
            <a:schemeClr val="tx1">
              <a:alpha val="10008"/>
            </a:schemeClr>
          </a:solid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3600" spc="300" b="1">
                <a:solidFill>
                  <a:schemeClr val="tx1">
                    <a:lumMod val="75000"/>
                    <a:lumOff val="25000"/>
                  </a:schemeClr>
                </a:solidFill>
                <a:latin typeface="Century Gothic" charset="0"/>
                <a:ea typeface="Ebrima" charset="0"/>
                <a:cs typeface="나눔고딕" charset="0"/>
              </a:rPr>
              <a:t>자기 소개</a:t>
            </a:r>
            <a:endParaRPr lang="ko-KR" altLang="en-US" sz="3600" b="1">
              <a:solidFill>
                <a:schemeClr val="tx1">
                  <a:lumMod val="75000"/>
                  <a:lumOff val="25000"/>
                </a:schemeClr>
              </a:solidFill>
              <a:latin typeface="Century Gothic" charset="0"/>
              <a:ea typeface="Ebrima" charset="0"/>
              <a:cs typeface="나눔고딕" charset="0"/>
            </a:endParaRPr>
          </a:p>
        </p:txBody>
      </p:sp>
      <p:cxnSp>
        <p:nvCxnSpPr>
          <p:cNvPr id="5" name="直線コネクタ 4"/>
          <p:cNvCxnSpPr/>
          <p:nvPr/>
        </p:nvCxnSpPr>
        <p:spPr>
          <a:xfrm rot="0">
            <a:off x="0" y="1010285"/>
            <a:ext cx="12192635" cy="635"/>
          </a:xfrm>
          <a:prstGeom prst="line"/>
          <a:ln w="6350" cap="flat" cmpd="sng">
            <a:solidFill>
              <a:schemeClr val="tx1">
                <a:alpha val="35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rot="0">
            <a:off x="190500" y="204470"/>
            <a:ext cx="572135" cy="647065"/>
            <a:chOff x="190500" y="204470"/>
            <a:chExt cx="572135" cy="647065"/>
          </a:xfrm>
        </p:grpSpPr>
        <p:sp>
          <p:nvSpPr>
            <p:cNvPr id="7" name="山形 6"/>
            <p:cNvSpPr>
              <a:spLocks/>
            </p:cNvSpPr>
            <p:nvPr/>
          </p:nvSpPr>
          <p:spPr>
            <a:xfrm rot="0">
              <a:off x="190500"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sp>
          <p:nvSpPr>
            <p:cNvPr id="8" name="山形 7"/>
            <p:cNvSpPr>
              <a:spLocks/>
            </p:cNvSpPr>
            <p:nvPr/>
          </p:nvSpPr>
          <p:spPr>
            <a:xfrm rot="0">
              <a:off x="476250"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grpSp>
      <p:grpSp>
        <p:nvGrpSpPr>
          <p:cNvPr id="13" name="グループ化 12"/>
          <p:cNvGrpSpPr/>
          <p:nvPr/>
        </p:nvGrpSpPr>
        <p:grpSpPr>
          <a:xfrm rot="0">
            <a:off x="804545" y="204470"/>
            <a:ext cx="572135" cy="647065"/>
            <a:chOff x="804545" y="204470"/>
            <a:chExt cx="572135" cy="647065"/>
          </a:xfrm>
        </p:grpSpPr>
        <p:sp>
          <p:nvSpPr>
            <p:cNvPr id="14" name="山形 13"/>
            <p:cNvSpPr>
              <a:spLocks/>
            </p:cNvSpPr>
            <p:nvPr/>
          </p:nvSpPr>
          <p:spPr>
            <a:xfrm rot="0">
              <a:off x="804545"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sp>
          <p:nvSpPr>
            <p:cNvPr id="15" name="山形 14"/>
            <p:cNvSpPr>
              <a:spLocks/>
            </p:cNvSpPr>
            <p:nvPr/>
          </p:nvSpPr>
          <p:spPr>
            <a:xfrm rot="0">
              <a:off x="1090295"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grpSp>
      <p:sp>
        <p:nvSpPr>
          <p:cNvPr id="16" name="テキスト ボックス 15"/>
          <p:cNvSpPr txBox="1">
            <a:spLocks/>
          </p:cNvSpPr>
          <p:nvPr/>
        </p:nvSpPr>
        <p:spPr>
          <a:xfrm>
            <a:off x="457200" y="4514215"/>
            <a:ext cx="11342370" cy="368935"/>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latin typeface="Calibri" charset="0"/>
                <a:ea typeface="맑은 고딕" charset="0"/>
                <a:cs typeface="+mn-cs"/>
              </a:rPr>
              <a:t> </a:t>
            </a:r>
            <a:r>
              <a:rPr lang="en-US" altLang="ja-JP" sz="1800">
                <a:solidFill>
                  <a:schemeClr val="tx1">
                    <a:lumMod val="75000"/>
                    <a:lumOff val="25000"/>
                  </a:schemeClr>
                </a:solidFill>
                <a:latin typeface="Calibri" charset="0"/>
                <a:ea typeface="맑은 고딕" charset="0"/>
                <a:cs typeface="+mn-cs"/>
              </a:rPr>
              <a:t>저는 유럽지역통상을 전공하고, </a:t>
            </a:r>
            <a:endParaRPr lang="ko-KR" altLang="en-US" sz="1800">
              <a:solidFill>
                <a:schemeClr val="tx1">
                  <a:lumMod val="75000"/>
                  <a:lumOff val="25000"/>
                </a:schemeClr>
              </a:solidFill>
              <a:latin typeface="Calibri" charset="0"/>
              <a:ea typeface="맑은 고딕" charset="0"/>
              <a:cs typeface="+mn-cs"/>
            </a:endParaRPr>
          </a:p>
        </p:txBody>
      </p:sp>
      <p:grpSp>
        <p:nvGrpSpPr>
          <p:cNvPr id="20" name="グループ化 19"/>
          <p:cNvGrpSpPr/>
          <p:nvPr/>
        </p:nvGrpSpPr>
        <p:grpSpPr>
          <a:xfrm rot="0">
            <a:off x="438150" y="1797050"/>
            <a:ext cx="11341735" cy="2485390"/>
            <a:chOff x="438150" y="1797050"/>
            <a:chExt cx="11341735" cy="2485390"/>
          </a:xfrm>
        </p:grpSpPr>
        <p:sp>
          <p:nvSpPr>
            <p:cNvPr id="17" name="正方形/長方形 16"/>
            <p:cNvSpPr>
              <a:spLocks/>
            </p:cNvSpPr>
            <p:nvPr/>
          </p:nvSpPr>
          <p:spPr>
            <a:xfrm rot="0">
              <a:off x="438150" y="1814195"/>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18" name="正方形/長方形 17"/>
            <p:cNvSpPr>
              <a:spLocks/>
            </p:cNvSpPr>
            <p:nvPr/>
          </p:nvSpPr>
          <p:spPr>
            <a:xfrm rot="0">
              <a:off x="4306570" y="1814195"/>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19" name="正方形/長方形 18"/>
            <p:cNvSpPr>
              <a:spLocks/>
            </p:cNvSpPr>
            <p:nvPr/>
          </p:nvSpPr>
          <p:spPr>
            <a:xfrm rot="0">
              <a:off x="8174990" y="1797050"/>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a:spLocks/>
          </p:cNvSpPr>
          <p:nvPr/>
        </p:nvSpPr>
        <p:spPr>
          <a:xfrm rot="0">
            <a:off x="0" y="0"/>
            <a:ext cx="6096635" cy="46355"/>
          </a:xfrm>
          <a:prstGeom prst="rect"/>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3" name="テキスト ボックス 2"/>
          <p:cNvSpPr txBox="1">
            <a:spLocks/>
          </p:cNvSpPr>
          <p:nvPr/>
        </p:nvSpPr>
        <p:spPr>
          <a:xfrm rot="0">
            <a:off x="1640205" y="261620"/>
            <a:ext cx="8829040" cy="584200"/>
          </a:xfrm>
          <a:prstGeom prst="rect"/>
          <a:solidFill>
            <a:schemeClr val="tx1">
              <a:alpha val="10008"/>
            </a:schemeClr>
          </a:solid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3200" spc="300" b="1">
                <a:solidFill>
                  <a:schemeClr val="tx1">
                    <a:lumMod val="75000"/>
                    <a:lumOff val="25000"/>
                  </a:schemeClr>
                </a:solidFill>
                <a:latin typeface="Century Gothic" charset="0"/>
                <a:ea typeface="Ebrima" charset="0"/>
                <a:cs typeface="나눔고딕" charset="0"/>
              </a:rPr>
              <a:t>프로그래밍 및 프로젝트를 시작하게 된 계기</a:t>
            </a:r>
            <a:endParaRPr lang="ko-KR" altLang="en-US" sz="3200" b="1">
              <a:solidFill>
                <a:schemeClr val="tx1">
                  <a:lumMod val="75000"/>
                  <a:lumOff val="25000"/>
                </a:schemeClr>
              </a:solidFill>
              <a:latin typeface="Century Gothic" charset="0"/>
              <a:ea typeface="Ebrima" charset="0"/>
              <a:cs typeface="나눔고딕" charset="0"/>
            </a:endParaRPr>
          </a:p>
        </p:txBody>
      </p:sp>
      <p:cxnSp>
        <p:nvCxnSpPr>
          <p:cNvPr id="5" name="直線コネクタ 4"/>
          <p:cNvCxnSpPr/>
          <p:nvPr/>
        </p:nvCxnSpPr>
        <p:spPr>
          <a:xfrm rot="0">
            <a:off x="0" y="1010285"/>
            <a:ext cx="12192635" cy="635"/>
          </a:xfrm>
          <a:prstGeom prst="line"/>
          <a:ln w="6350" cap="flat" cmpd="sng">
            <a:solidFill>
              <a:schemeClr val="tx1">
                <a:alpha val="34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rot="0">
            <a:off x="190500" y="204470"/>
            <a:ext cx="572135" cy="647065"/>
            <a:chOff x="190500" y="204470"/>
            <a:chExt cx="572135" cy="647065"/>
          </a:xfrm>
        </p:grpSpPr>
        <p:sp>
          <p:nvSpPr>
            <p:cNvPr id="7" name="山形 6"/>
            <p:cNvSpPr>
              <a:spLocks/>
            </p:cNvSpPr>
            <p:nvPr/>
          </p:nvSpPr>
          <p:spPr>
            <a:xfrm rot="0">
              <a:off x="190500"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sp>
          <p:nvSpPr>
            <p:cNvPr id="8" name="山形 7"/>
            <p:cNvSpPr>
              <a:spLocks/>
            </p:cNvSpPr>
            <p:nvPr/>
          </p:nvSpPr>
          <p:spPr>
            <a:xfrm rot="0">
              <a:off x="476250"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grpSp>
      <p:grpSp>
        <p:nvGrpSpPr>
          <p:cNvPr id="13" name="グループ化 12"/>
          <p:cNvGrpSpPr/>
          <p:nvPr/>
        </p:nvGrpSpPr>
        <p:grpSpPr>
          <a:xfrm rot="0">
            <a:off x="804545" y="204470"/>
            <a:ext cx="572135" cy="647065"/>
            <a:chOff x="804545" y="204470"/>
            <a:chExt cx="572135" cy="647065"/>
          </a:xfrm>
        </p:grpSpPr>
        <p:sp>
          <p:nvSpPr>
            <p:cNvPr id="14" name="山形 13"/>
            <p:cNvSpPr>
              <a:spLocks/>
            </p:cNvSpPr>
            <p:nvPr/>
          </p:nvSpPr>
          <p:spPr>
            <a:xfrm rot="0">
              <a:off x="804545"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sp>
          <p:nvSpPr>
            <p:cNvPr id="15" name="山形 14"/>
            <p:cNvSpPr>
              <a:spLocks/>
            </p:cNvSpPr>
            <p:nvPr/>
          </p:nvSpPr>
          <p:spPr>
            <a:xfrm rot="0">
              <a:off x="1090295" y="204470"/>
              <a:ext cx="286385" cy="647065"/>
            </a:xfrm>
            <a:prstGeom prst="chevron">
              <a:avLst>
                <a:gd name="adj" fmla="val 70000"/>
              </a:avLst>
            </a:prstGeom>
            <a:solidFill>
              <a:schemeClr val="bg1">
                <a:lumMod val="8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solidFill>
                  <a:schemeClr val="tx1"/>
                </a:solidFill>
                <a:latin typeface="Calibri" charset="0"/>
                <a:ea typeface="맑은 고딕" charset="0"/>
                <a:cs typeface="+mn-cs"/>
              </a:endParaRPr>
            </a:p>
          </p:txBody>
        </p:sp>
      </p:grpSp>
      <p:sp>
        <p:nvSpPr>
          <p:cNvPr id="16" name="テキスト ボックス 15"/>
          <p:cNvSpPr txBox="1">
            <a:spLocks/>
          </p:cNvSpPr>
          <p:nvPr/>
        </p:nvSpPr>
        <p:spPr>
          <a:xfrm rot="0">
            <a:off x="457200" y="4514215"/>
            <a:ext cx="11341735" cy="1478280"/>
          </a:xfrm>
          <a:prstGeom prst="rect"/>
          <a:noFill/>
        </p:spPr>
        <p:txBody>
          <a:bodyPr wrap="square" lIns="91440" tIns="45720" rIns="91440" bIns="45720" numCol="1" vert="horz" anchor="t">
            <a:spAutoFit/>
          </a:bodyPr>
          <a:lstStyle/>
          <a:p>
            <a:pPr marL="0" indent="0" algn="just" defTabSz="914400" eaLnBrk="1" latinLnBrk="0" hangingPunct="1">
              <a:lnSpc>
                <a:spcPct val="100000"/>
              </a:lnSpc>
              <a:spcBef>
                <a:spcPts val="0"/>
              </a:spcBef>
              <a:spcAft>
                <a:spcPts val="0"/>
              </a:spcAft>
              <a:buFontTx/>
              <a:buNone/>
            </a:pPr>
            <a:r>
              <a:rPr lang="en-US" altLang="ja-JP" sz="1800">
                <a:solidFill>
                  <a:schemeClr val="tx1">
                    <a:lumMod val="75000"/>
                    <a:lumOff val="25000"/>
                  </a:schemeClr>
                </a:solidFill>
                <a:latin typeface="Calibri" charset="0"/>
                <a:ea typeface="맑은 고딕" charset="0"/>
                <a:cs typeface="+mn-cs"/>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lang="ko-KR" altLang="en-US" sz="1800">
              <a:solidFill>
                <a:schemeClr val="tx1">
                  <a:lumMod val="75000"/>
                  <a:lumOff val="25000"/>
                </a:schemeClr>
              </a:solidFill>
              <a:latin typeface="Calibri" charset="0"/>
              <a:ea typeface="맑은 고딕" charset="0"/>
              <a:cs typeface="+mn-cs"/>
            </a:endParaRPr>
          </a:p>
        </p:txBody>
      </p:sp>
      <p:grpSp>
        <p:nvGrpSpPr>
          <p:cNvPr id="20" name="グループ化 19"/>
          <p:cNvGrpSpPr/>
          <p:nvPr/>
        </p:nvGrpSpPr>
        <p:grpSpPr>
          <a:xfrm rot="0">
            <a:off x="438150" y="1797050"/>
            <a:ext cx="11341735" cy="2485390"/>
            <a:chOff x="438150" y="1797050"/>
            <a:chExt cx="11341735" cy="2485390"/>
          </a:xfrm>
        </p:grpSpPr>
        <p:sp>
          <p:nvSpPr>
            <p:cNvPr id="17" name="正方形/長方形 16"/>
            <p:cNvSpPr>
              <a:spLocks/>
            </p:cNvSpPr>
            <p:nvPr/>
          </p:nvSpPr>
          <p:spPr>
            <a:xfrm rot="0">
              <a:off x="438150" y="1814195"/>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18" name="正方形/長方形 17"/>
            <p:cNvSpPr>
              <a:spLocks/>
            </p:cNvSpPr>
            <p:nvPr/>
          </p:nvSpPr>
          <p:spPr>
            <a:xfrm rot="0">
              <a:off x="4306570" y="1814195"/>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19" name="正方形/長方形 18"/>
            <p:cNvSpPr>
              <a:spLocks/>
            </p:cNvSpPr>
            <p:nvPr/>
          </p:nvSpPr>
          <p:spPr>
            <a:xfrm rot="0">
              <a:off x="8174990" y="1797050"/>
              <a:ext cx="3604895" cy="2467610"/>
            </a:xfrm>
            <a:prstGeom prst="rect"/>
            <a:solidFill>
              <a:schemeClr val="bg1">
                <a:lumMod val="95000"/>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grpSp>
        <p:nvGrpSpPr>
          <p:cNvPr id="4" name="グループ化 3"/>
          <p:cNvGrpSpPr/>
          <p:nvPr/>
        </p:nvGrpSpPr>
        <p:grpSpPr>
          <a:xfrm>
            <a:off x="-635" y="0"/>
            <a:ext cx="12181205" cy="6858000"/>
            <a:chOff x="-635" y="0"/>
            <a:chExt cx="12181205" cy="685800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7813" r="32857" b="7813"/>
            <a:stretch/>
          </p:blipFill>
          <p:spPr>
            <a:xfrm>
              <a:off x="3994785" y="0"/>
              <a:ext cx="8185785" cy="6858000"/>
            </a:xfrm>
            <a:prstGeom prst="rect">
              <a:avLst/>
            </a:prstGeom>
          </p:spPr>
        </p:pic>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67232" t="7813" b="7813"/>
            <a:stretch/>
          </p:blipFill>
          <p:spPr>
            <a:xfrm>
              <a:off x="-635" y="0"/>
              <a:ext cx="3994785" cy="6858000"/>
            </a:xfrm>
            <a:prstGeom prst="rect">
              <a:avLst/>
            </a:prstGeom>
          </p:spPr>
        </p:pic>
      </p:grpSp>
      <p:sp>
        <p:nvSpPr>
          <p:cNvPr id="10" name="正方形/長方形 9"/>
          <p:cNvSpPr/>
          <p:nvPr/>
        </p:nvSpPr>
        <p:spPr>
          <a:xfrm>
            <a:off x="0" y="0"/>
            <a:ext cx="7152005"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1111885" y="766445"/>
            <a:ext cx="4650740" cy="831215"/>
          </a:xfrm>
          <a:prstGeom prst="rect">
            <a:avLst/>
          </a:prstGeom>
          <a:noFill/>
        </p:spPr>
        <p:txBody>
          <a:bodyPr wrap="none" rtlCol="0">
            <a:spAutoFit/>
          </a:bodyPr>
          <a:lstStyle/>
          <a:p>
            <a:r>
              <a:rPr kumimoji="1" lang="en-US" altLang="ja-JP" sz="4800" b="1" dirty="0">
                <a:solidFill>
                  <a:schemeClr val="bg1"/>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4800" b="1" dirty="0">
              <a:solidFill>
                <a:schemeClr val="bg1"/>
              </a:solidFill>
              <a:latin typeface="Century Gothic" panose="020B0502020202020204" pitchFamily="34" charset="0"/>
              <a:cs typeface="Ebrima" panose="02000000000000000000" pitchFamily="2" charset="0"/>
            </a:endParaRPr>
          </a:p>
        </p:txBody>
      </p:sp>
      <p:sp>
        <p:nvSpPr>
          <p:cNvPr id="14" name="テキスト ボックス 13"/>
          <p:cNvSpPr txBox="1"/>
          <p:nvPr/>
        </p:nvSpPr>
        <p:spPr>
          <a:xfrm>
            <a:off x="755650" y="2990215"/>
            <a:ext cx="5397500" cy="3139440"/>
          </a:xfrm>
          <a:prstGeom prst="rect">
            <a:avLst/>
          </a:prstGeom>
          <a:noFill/>
        </p:spPr>
        <p:txBody>
          <a:bodyPr wrap="square" rtlCol="0">
            <a:spAutoFit/>
          </a:bodyPr>
          <a:lstStyle/>
          <a:p>
            <a:pPr algn="just"/>
            <a:r>
              <a:rPr lang="en-US" altLang="ja-JP" dirty="0">
                <a:solidFill>
                  <a:schemeClr val="bg1"/>
                </a:solidFill>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altLang="ja-JP" dirty="0" err="1">
                <a:solidFill>
                  <a:schemeClr val="bg1"/>
                </a:solidFill>
              </a:rPr>
              <a:t>popularised</a:t>
            </a:r>
            <a:r>
              <a:rPr lang="en-US" altLang="ja-JP" dirty="0">
                <a:solidFill>
                  <a:schemeClr val="bg1"/>
                </a:solidFill>
              </a:rPr>
              <a:t> in the 1960s with the release of </a:t>
            </a:r>
            <a:r>
              <a:rPr lang="en-US" altLang="ja-JP" dirty="0" err="1">
                <a:solidFill>
                  <a:schemeClr val="bg1"/>
                </a:solidFill>
              </a:rPr>
              <a:t>Letraset</a:t>
            </a:r>
            <a:r>
              <a:rPr lang="en-US" altLang="ja-JP" dirty="0">
                <a:solidFill>
                  <a:schemeClr val="bg1"/>
                </a:solidFill>
              </a:rPr>
              <a:t> sheets containing Lorem Ipsum passages, and more recently with desktop publishing software like Aldus PageMaker including versions of Lorem Ipsum.</a:t>
            </a:r>
            <a:endParaRPr kumimoji="1" lang="ja-JP" altLang="en-US" dirty="0">
              <a:solidFill>
                <a:schemeClr val="bg1"/>
              </a:solidFill>
            </a:endParaRPr>
          </a:p>
        </p:txBody>
      </p:sp>
      <p:sp>
        <p:nvSpPr>
          <p:cNvPr id="15" name="テキスト ボックス 14"/>
          <p:cNvSpPr txBox="1"/>
          <p:nvPr/>
        </p:nvSpPr>
        <p:spPr>
          <a:xfrm>
            <a:off x="679450" y="766445"/>
            <a:ext cx="76200" cy="831215"/>
          </a:xfrm>
          <a:prstGeom prst="rect">
            <a:avLst/>
          </a:prstGeom>
          <a:noFill/>
        </p:spPr>
        <p:txBody>
          <a:bodyPr wrap="square" rtlCol="0">
            <a:spAutoFit/>
          </a:bodyPr>
          <a:lstStyle/>
          <a:p>
            <a:r>
              <a:rPr kumimoji="1" lang="en-US" altLang="ja-JP" sz="4800" dirty="0">
                <a:solidFill>
                  <a:schemeClr val="bg1"/>
                </a:solidFill>
                <a:latin typeface="Century Gothic" panose="020B0502020202020204" pitchFamily="34" charset="0"/>
              </a:rPr>
              <a:t>“</a:t>
            </a:r>
            <a:endParaRPr kumimoji="1" lang="ja-JP" altLang="en-US" sz="4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9121713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12047" b="12047"/>
          <a:stretch/>
        </p:blipFill>
        <p:spPr>
          <a:xfrm>
            <a:off x="0" y="0"/>
            <a:ext cx="12192000" cy="6858000"/>
          </a:xfrm>
          <a:prstGeom prst="rect">
            <a:avLst/>
          </a:prstGeom>
        </p:spPr>
      </p:pic>
      <p:grpSp>
        <p:nvGrpSpPr>
          <p:cNvPr id="3" name="グループ化 2"/>
          <p:cNvGrpSpPr/>
          <p:nvPr/>
        </p:nvGrpSpPr>
        <p:grpSpPr>
          <a:xfrm>
            <a:off x="0" y="0"/>
            <a:ext cx="8496935" cy="6858635"/>
            <a:chOff x="0" y="0"/>
            <a:chExt cx="8496935" cy="6858635"/>
          </a:xfrm>
        </p:grpSpPr>
        <p:sp>
          <p:nvSpPr>
            <p:cNvPr id="4" name="直角三角形 3"/>
            <p:cNvSpPr>
              <a:spLocks/>
            </p:cNvSpPr>
            <p:nvPr/>
          </p:nvSpPr>
          <p:spPr>
            <a:xfrm rot="5400000">
              <a:off x="819150" y="-819150"/>
              <a:ext cx="6859270" cy="8497570"/>
            </a:xfrm>
            <a:prstGeom prst="rtTriangle"/>
            <a:solidFill>
              <a:schemeClr val="tx1">
                <a:lumMod val="85000"/>
                <a:lumOff val="15000"/>
                <a:alpha val="68687"/>
              </a:schemeClr>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defTabSz="914400" eaLnBrk="1" latinLnBrk="0" hangingPunct="1">
                <a:lnSpc>
                  <a:spcPct val="100000"/>
                </a:lnSpc>
                <a:spcBef>
                  <a:spcPts val="0"/>
                </a:spcBef>
                <a:spcAft>
                  <a:spcPts val="0"/>
                </a:spcAft>
                <a:buFontTx/>
                <a:buNone/>
              </a:pPr>
              <a:endParaRPr lang="ko-KR" altLang="en-US" sz="1800">
                <a:latin typeface="Calibri" charset="0"/>
                <a:ea typeface="맑은 고딕" charset="0"/>
                <a:cs typeface="+mn-cs"/>
              </a:endParaRPr>
            </a:p>
          </p:txBody>
        </p:sp>
        <p:sp>
          <p:nvSpPr>
            <p:cNvPr id="5" name="テキスト ボックス 4"/>
            <p:cNvSpPr txBox="1">
              <a:spLocks/>
            </p:cNvSpPr>
            <p:nvPr/>
          </p:nvSpPr>
          <p:spPr>
            <a:xfrm rot="0">
              <a:off x="400050" y="1028700"/>
              <a:ext cx="2249170" cy="1016634"/>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lang="en-US" altLang="ja-JP" sz="6000" b="1">
                  <a:solidFill>
                    <a:schemeClr val="bg1"/>
                  </a:solidFill>
                  <a:latin typeface="Century Gothic" charset="0"/>
                  <a:ea typeface="Century Gothic" charset="0"/>
                </a:rPr>
                <a:t>Part 2</a:t>
              </a:r>
              <a:endParaRPr lang="ko-KR" altLang="en-US" sz="6000" b="1">
                <a:solidFill>
                  <a:schemeClr val="bg1"/>
                </a:solidFill>
                <a:latin typeface="Century Gothic" charset="0"/>
                <a:ea typeface="Century Gothic" charset="0"/>
              </a:endParaRPr>
            </a:p>
          </p:txBody>
        </p:sp>
        <p:sp>
          <p:nvSpPr>
            <p:cNvPr id="6" name="テキスト ボックス 5"/>
            <p:cNvSpPr txBox="1">
              <a:spLocks/>
            </p:cNvSpPr>
            <p:nvPr/>
          </p:nvSpPr>
          <p:spPr>
            <a:xfrm rot="0">
              <a:off x="400050" y="2044065"/>
              <a:ext cx="4666615" cy="645795"/>
            </a:xfrm>
            <a:prstGeom prst="rect"/>
            <a:noFill/>
          </p:spPr>
          <p:txBody>
            <a:bodyPr wrap="none" lIns="91440" tIns="45720" rIns="91440" bIns="45720" numCol="1" vert="horz" anchor="t">
              <a:spAutoFit/>
            </a:bodyPr>
            <a:lstStyle/>
            <a:p>
              <a:pPr marL="254000" indent="-254000" algn="l" defTabSz="914400" eaLnBrk="1" latinLnBrk="0" hangingPunct="1">
                <a:lnSpc>
                  <a:spcPct val="100000"/>
                </a:lnSpc>
                <a:spcBef>
                  <a:spcPts val="0"/>
                </a:spcBef>
                <a:spcAft>
                  <a:spcPts val="0"/>
                </a:spcAft>
                <a:buClr>
                  <a:srgbClr val="FFFFFF"/>
                </a:buClr>
                <a:buFont typeface="Wingdings"/>
                <a:buChar char="§"/>
              </a:pPr>
              <a:r>
                <a:rPr sz="3600" i="0" b="1">
                  <a:solidFill>
                    <a:schemeClr val="bg1"/>
                  </a:solidFill>
                  <a:latin typeface="Century Gothic" charset="0"/>
                  <a:ea typeface="Ebrima" charset="0"/>
                  <a:cs typeface="나눔고딕" charset="0"/>
                </a:rPr>
                <a:t>프로젝트 실행  목적</a:t>
              </a:r>
              <a:endParaRPr lang="ko-KR" altLang="en-US" sz="3600" i="0" b="1">
                <a:solidFill>
                  <a:schemeClr val="bg1"/>
                </a:solidFill>
                <a:latin typeface="Century Gothic" charset="0"/>
                <a:ea typeface="Ebrima" charset="0"/>
                <a:cs typeface="나눔고딕" charset="0"/>
              </a:endParaRPr>
            </a:p>
          </p:txBody>
        </p:sp>
      </p:grpSp>
    </p:spTree>
    <p:extLst>
      <p:ext uri="{BB962C8B-B14F-4D97-AF65-F5344CB8AC3E}">
        <p14:creationId xmlns:p14="http://schemas.microsoft.com/office/powerpoint/2010/main" val="33538474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pic>
        <p:nvPicPr>
          <p:cNvPr id="16" name="그림 15"/>
          <p:cNvPicPr>
            <a:picLocks noChangeAspect="1"/>
          </p:cNvPicPr>
          <p:nvPr/>
        </p:nvPicPr>
        <p:blipFill rotWithShape="1">
          <a:blip r:embed="rId2" cstate="print">
            <a:extLst>
              <a:ext uri="{28A0092B-C50C-407E-A947-70E740481C1C}">
                <a14:useLocalDpi xmlns:a14="http://schemas.microsoft.com/office/drawing/2010/main" val="0"/>
              </a:ext>
            </a:extLst>
          </a:blip>
          <a:stretch>
            <a:fillRect/>
          </a:stretch>
        </p:blipFill>
        <p:spPr>
          <a:xfrm rot="0">
            <a:off x="0" y="591820"/>
            <a:ext cx="12192635" cy="5800725"/>
          </a:xfrm>
          <a:prstGeom prst="rect"/>
          <a:noFill/>
        </p:spPr>
      </p:pic>
      <p:sp>
        <p:nvSpPr>
          <p:cNvPr id="12" name="テキスト ボックス 11"/>
          <p:cNvSpPr txBox="1">
            <a:spLocks/>
          </p:cNvSpPr>
          <p:nvPr/>
        </p:nvSpPr>
        <p:spPr>
          <a:xfrm rot="0">
            <a:off x="527685" y="67945"/>
            <a:ext cx="2947035" cy="522605"/>
          </a:xfrm>
          <a:prstGeom prst="rect"/>
          <a:noFill/>
        </p:spPr>
        <p:txBody>
          <a:bodyPr wrap="none" lIns="91440" tIns="45720" rIns="91440" bIns="45720" numCol="1" vert="horz" anchor="t">
            <a:spAutoFit/>
          </a:bodyPr>
          <a:lstStyle/>
          <a:p>
            <a:pPr marL="0" indent="0" algn="l" defTabSz="914400" eaLnBrk="1" latinLnBrk="0" hangingPunct="1">
              <a:lnSpc>
                <a:spcPct val="100000"/>
              </a:lnSpc>
              <a:spcBef>
                <a:spcPts val="0"/>
              </a:spcBef>
              <a:spcAft>
                <a:spcPts val="0"/>
              </a:spcAft>
              <a:buFontTx/>
              <a:buNone/>
            </a:pPr>
            <a:r>
              <a:rPr sz="2800" b="1">
                <a:solidFill>
                  <a:schemeClr val="tx1"/>
                </a:solidFill>
                <a:latin typeface="Century Gothic" charset="0"/>
                <a:ea typeface="Ebrima" charset="0"/>
                <a:cs typeface="나눔고딕" charset="0"/>
              </a:rPr>
              <a:t>“</a:t>
            </a:r>
            <a:r>
              <a:rPr sz="2400" b="1">
                <a:solidFill>
                  <a:schemeClr val="tx1"/>
                </a:solidFill>
                <a:latin typeface="Century Gothic" charset="0"/>
                <a:ea typeface="Ebrima" charset="0"/>
                <a:cs typeface="나눔고딕" charset="0"/>
              </a:rPr>
              <a:t> 프로젝트 진행 일정</a:t>
            </a:r>
            <a:endParaRPr lang="ko-KR" altLang="en-US" sz="2400" b="1">
              <a:solidFill>
                <a:schemeClr val="tx1"/>
              </a:solidFill>
              <a:latin typeface="Century Gothic" charset="0"/>
              <a:ea typeface="Ebrima" charset="0"/>
              <a:cs typeface="나눔고딕"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xmlns:p14="http://schemas.microsoft.com/office/powerpoint/2010/main">
  <p:cSld>
    <p:spTree>
      <p:nvGrpSpPr>
        <p:cNvPr id="1" name=""/>
        <p:cNvGrpSpPr/>
        <p:nvPr/>
      </p:nvGrpSpPr>
      <p:grpSpPr>
        <a:xfrm>
          <a:off x="0" y="0"/>
          <a:ext cx="0" cy="0"/>
          <a:chOff x="0" y="0"/>
          <a:chExt cx="0" cy="0"/>
        </a:xfrm>
      </p:grpSpPr>
      <p:sp>
        <p:nvSpPr>
          <p:cNvPr id="2" name="正方形/長方形 1"/>
          <p:cNvSpPr/>
          <p:nvPr/>
        </p:nvSpPr>
        <p:spPr>
          <a:xfrm>
            <a:off x="0" y="0"/>
            <a:ext cx="6096000"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906905" y="204470"/>
            <a:ext cx="4189095" cy="646430"/>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Insert Title Here</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10285"/>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0" y="204470"/>
            <a:ext cx="571500" cy="646430"/>
            <a:chOff x="190500" y="204470"/>
            <a:chExt cx="571500" cy="646430"/>
          </a:xfrm>
        </p:grpSpPr>
        <p:sp>
          <p:nvSpPr>
            <p:cNvPr id="7" name="山形 6"/>
            <p:cNvSpPr/>
            <p:nvPr/>
          </p:nvSpPr>
          <p:spPr>
            <a:xfrm>
              <a:off x="19050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545" y="204470"/>
            <a:ext cx="571500" cy="646430"/>
            <a:chOff x="804545" y="204470"/>
            <a:chExt cx="571500" cy="646430"/>
          </a:xfrm>
        </p:grpSpPr>
        <p:sp>
          <p:nvSpPr>
            <p:cNvPr id="14" name="山形 13"/>
            <p:cNvSpPr/>
            <p:nvPr/>
          </p:nvSpPr>
          <p:spPr>
            <a:xfrm>
              <a:off x="80454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1090295" y="204470"/>
              <a:ext cx="285750" cy="646430"/>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10" name="フリーフォーム 9"/>
          <p:cNvSpPr/>
          <p:nvPr/>
        </p:nvSpPr>
        <p:spPr>
          <a:xfrm>
            <a:off x="1906905" y="1296670"/>
            <a:ext cx="2251710" cy="520001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293278" rIns="213360" bIns="1253321" numCol="1" spcCol="1270" anchor="ctr" anchorCtr="0">
            <a:noAutofit/>
          </a:bodyPr>
          <a:lstStyle/>
          <a:p>
            <a:pPr lvl="0" algn="ctr" defTabSz="1333500">
              <a:lnSpc>
                <a:spcPct val="90000"/>
              </a:lnSpc>
              <a:spcBef>
                <a:spcPct val="0"/>
              </a:spcBef>
              <a:spcAft>
                <a:spcPct val="35000"/>
              </a:spcAft>
            </a:pPr>
            <a:endParaRPr kumimoji="1" lang="ja-JP" altLang="en-US" sz="3000" kern="1200"/>
          </a:p>
        </p:txBody>
      </p:sp>
      <p:sp>
        <p:nvSpPr>
          <p:cNvPr id="11" name="円/楕円 10"/>
          <p:cNvSpPr/>
          <p:nvPr/>
        </p:nvSpPr>
        <p:spPr>
          <a:xfrm>
            <a:off x="2167255" y="1608455"/>
            <a:ext cx="1731645" cy="1731645"/>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2" name="フリーフォーム 11"/>
          <p:cNvSpPr/>
          <p:nvPr/>
        </p:nvSpPr>
        <p:spPr>
          <a:xfrm>
            <a:off x="4226560" y="1296670"/>
            <a:ext cx="2251710" cy="520001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293278" rIns="213360" bIns="1253321" numCol="1" spcCol="1270" anchor="ctr" anchorCtr="0">
            <a:noAutofit/>
          </a:bodyPr>
          <a:lstStyle/>
          <a:p>
            <a:pPr lvl="0" algn="ctr" defTabSz="1333500">
              <a:lnSpc>
                <a:spcPct val="90000"/>
              </a:lnSpc>
              <a:spcBef>
                <a:spcPct val="0"/>
              </a:spcBef>
              <a:spcAft>
                <a:spcPct val="35000"/>
              </a:spcAft>
            </a:pPr>
            <a:endParaRPr kumimoji="1" lang="ja-JP" altLang="en-US" sz="3000" kern="1200"/>
          </a:p>
        </p:txBody>
      </p:sp>
      <p:sp>
        <p:nvSpPr>
          <p:cNvPr id="21" name="円/楕円 20"/>
          <p:cNvSpPr/>
          <p:nvPr/>
        </p:nvSpPr>
        <p:spPr>
          <a:xfrm>
            <a:off x="4486275" y="1608455"/>
            <a:ext cx="1731645" cy="1731645"/>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2" name="フリーフォーム 21"/>
          <p:cNvSpPr/>
          <p:nvPr/>
        </p:nvSpPr>
        <p:spPr>
          <a:xfrm>
            <a:off x="6545580" y="1296670"/>
            <a:ext cx="2251710" cy="520001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293278" rIns="213360" bIns="1253321" numCol="1" spcCol="1270" anchor="ctr" anchorCtr="0">
            <a:noAutofit/>
          </a:bodyPr>
          <a:lstStyle/>
          <a:p>
            <a:pPr lvl="0" algn="ctr" defTabSz="1333500">
              <a:lnSpc>
                <a:spcPct val="90000"/>
              </a:lnSpc>
              <a:spcBef>
                <a:spcPct val="0"/>
              </a:spcBef>
              <a:spcAft>
                <a:spcPct val="35000"/>
              </a:spcAft>
            </a:pPr>
            <a:endParaRPr kumimoji="1" lang="ja-JP" altLang="en-US" sz="3000" kern="1200"/>
          </a:p>
        </p:txBody>
      </p:sp>
      <p:sp>
        <p:nvSpPr>
          <p:cNvPr id="23" name="円/楕円 22"/>
          <p:cNvSpPr/>
          <p:nvPr/>
        </p:nvSpPr>
        <p:spPr>
          <a:xfrm>
            <a:off x="6805930" y="1608455"/>
            <a:ext cx="1731645" cy="1731645"/>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4" name="フリーフォーム 23"/>
          <p:cNvSpPr/>
          <p:nvPr/>
        </p:nvSpPr>
        <p:spPr>
          <a:xfrm>
            <a:off x="8864600" y="1296670"/>
            <a:ext cx="2251710" cy="520001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62280" tIns="2542198" rIns="462280" bIns="1502241" numCol="1" spcCol="1270" anchor="ctr" anchorCtr="0">
            <a:noAutofit/>
          </a:bodyPr>
          <a:lstStyle/>
          <a:p>
            <a:pPr lvl="0" algn="ctr" defTabSz="2889250">
              <a:lnSpc>
                <a:spcPct val="90000"/>
              </a:lnSpc>
              <a:spcBef>
                <a:spcPct val="0"/>
              </a:spcBef>
              <a:spcAft>
                <a:spcPct val="35000"/>
              </a:spcAft>
            </a:pPr>
            <a:endParaRPr kumimoji="1" lang="ja-JP" altLang="en-US" sz="6500" kern="1200"/>
          </a:p>
        </p:txBody>
      </p:sp>
      <p:sp>
        <p:nvSpPr>
          <p:cNvPr id="25" name="円/楕円 24"/>
          <p:cNvSpPr/>
          <p:nvPr/>
        </p:nvSpPr>
        <p:spPr>
          <a:xfrm>
            <a:off x="9124950" y="1608455"/>
            <a:ext cx="1731645" cy="1731645"/>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6" name="左右矢印 25"/>
          <p:cNvSpPr/>
          <p:nvPr/>
        </p:nvSpPr>
        <p:spPr>
          <a:xfrm>
            <a:off x="2273300" y="5456555"/>
            <a:ext cx="8476615" cy="779780"/>
          </a:xfrm>
          <a:prstGeom prst="leftRightArrow">
            <a:avLst/>
          </a:prstGeom>
          <a:solidFill>
            <a:schemeClr val="bg1">
              <a:lumMod val="85000"/>
            </a:schemeClr>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28" name="テキスト ボックス 27"/>
          <p:cNvSpPr txBox="1"/>
          <p:nvPr/>
        </p:nvSpPr>
        <p:spPr>
          <a:xfrm>
            <a:off x="2654300" y="1946275"/>
            <a:ext cx="756920" cy="1015365"/>
          </a:xfrm>
          <a:prstGeom prst="rect">
            <a:avLst/>
          </a:prstGeom>
          <a:noFill/>
        </p:spPr>
        <p:txBody>
          <a:bodyPr wrap="square" rtlCol="0">
            <a:spAutoFit/>
          </a:bodyPr>
          <a:lstStyle/>
          <a:p>
            <a:pPr algn="ctr"/>
            <a:r>
              <a:rPr kumimoji="1" lang="en-US" altLang="ja-JP" sz="6000" b="1" dirty="0">
                <a:solidFill>
                  <a:schemeClr val="tx1">
                    <a:lumMod val="75000"/>
                    <a:lumOff val="25000"/>
                  </a:schemeClr>
                </a:solidFill>
                <a:latin typeface="Century Gothic" panose="020B0502020202020204" pitchFamily="34" charset="0"/>
              </a:rPr>
              <a:t>1</a:t>
            </a:r>
          </a:p>
        </p:txBody>
      </p:sp>
      <p:sp>
        <p:nvSpPr>
          <p:cNvPr id="31" name="テキスト ボックス 30"/>
          <p:cNvSpPr txBox="1"/>
          <p:nvPr/>
        </p:nvSpPr>
        <p:spPr>
          <a:xfrm>
            <a:off x="4973955" y="1946275"/>
            <a:ext cx="756920" cy="1015365"/>
          </a:xfrm>
          <a:prstGeom prst="rect">
            <a:avLst/>
          </a:prstGeom>
          <a:noFill/>
        </p:spPr>
        <p:txBody>
          <a:bodyPr wrap="square" rtlCol="0">
            <a:spAutoFit/>
          </a:bodyPr>
          <a:lstStyle/>
          <a:p>
            <a:pPr algn="ctr"/>
            <a:r>
              <a:rPr kumimoji="1" lang="en-US" altLang="ja-JP" sz="6000" b="1" dirty="0">
                <a:solidFill>
                  <a:schemeClr val="tx1">
                    <a:lumMod val="75000"/>
                    <a:lumOff val="25000"/>
                  </a:schemeClr>
                </a:solidFill>
                <a:latin typeface="Century Gothic" panose="020B0502020202020204" pitchFamily="34" charset="0"/>
              </a:rPr>
              <a:t>2</a:t>
            </a:r>
          </a:p>
        </p:txBody>
      </p:sp>
      <p:sp>
        <p:nvSpPr>
          <p:cNvPr id="32" name="テキスト ボックス 31"/>
          <p:cNvSpPr txBox="1"/>
          <p:nvPr/>
        </p:nvSpPr>
        <p:spPr>
          <a:xfrm>
            <a:off x="7292975" y="1946275"/>
            <a:ext cx="756920" cy="1015365"/>
          </a:xfrm>
          <a:prstGeom prst="rect">
            <a:avLst/>
          </a:prstGeom>
          <a:noFill/>
        </p:spPr>
        <p:txBody>
          <a:bodyPr wrap="square" rtlCol="0">
            <a:spAutoFit/>
          </a:bodyPr>
          <a:lstStyle/>
          <a:p>
            <a:pPr algn="ctr"/>
            <a:r>
              <a:rPr kumimoji="1" lang="en-US" altLang="ja-JP" sz="6000" b="1" dirty="0">
                <a:solidFill>
                  <a:schemeClr val="tx1">
                    <a:lumMod val="75000"/>
                    <a:lumOff val="25000"/>
                  </a:schemeClr>
                </a:solidFill>
                <a:latin typeface="Century Gothic" panose="020B0502020202020204" pitchFamily="34" charset="0"/>
              </a:rPr>
              <a:t>3</a:t>
            </a:r>
          </a:p>
        </p:txBody>
      </p:sp>
      <p:sp>
        <p:nvSpPr>
          <p:cNvPr id="33" name="テキスト ボックス 32"/>
          <p:cNvSpPr txBox="1"/>
          <p:nvPr/>
        </p:nvSpPr>
        <p:spPr>
          <a:xfrm>
            <a:off x="9611995" y="1946275"/>
            <a:ext cx="756920" cy="1015365"/>
          </a:xfrm>
          <a:prstGeom prst="rect">
            <a:avLst/>
          </a:prstGeom>
          <a:noFill/>
        </p:spPr>
        <p:txBody>
          <a:bodyPr wrap="square" rtlCol="0">
            <a:spAutoFit/>
          </a:bodyPr>
          <a:lstStyle/>
          <a:p>
            <a:pPr algn="ctr"/>
            <a:r>
              <a:rPr kumimoji="1" lang="en-US" altLang="ja-JP" sz="6000" b="1" dirty="0">
                <a:solidFill>
                  <a:schemeClr val="tx1">
                    <a:lumMod val="75000"/>
                    <a:lumOff val="25000"/>
                  </a:schemeClr>
                </a:solidFill>
                <a:latin typeface="Century Gothic" panose="020B0502020202020204" pitchFamily="34" charset="0"/>
              </a:rPr>
              <a:t>4</a:t>
            </a:r>
          </a:p>
        </p:txBody>
      </p:sp>
    </p:spTree>
    <p:extLst>
      <p:ext uri="{BB962C8B-B14F-4D97-AF65-F5344CB8AC3E}">
        <p14:creationId xmlns:p14="http://schemas.microsoft.com/office/powerpoint/2010/main" val="40310360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テーマ">
  <a:themeElements>
    <a:clrScheme name="ユーザー定義 3">
      <a:dk1>
        <a:sysClr val="windowText" lastClr="000000"/>
      </a:dk1>
      <a:lt1>
        <a:sysClr val="window" lastClr="FFFFFF"/>
      </a:lt1>
      <a:dk2>
        <a:srgbClr val="2E75B5"/>
      </a:dk2>
      <a:lt2>
        <a:srgbClr val="E7E6E6"/>
      </a:lt2>
      <a:accent1>
        <a:srgbClr val="FEC800"/>
      </a:accent1>
      <a:accent2>
        <a:srgbClr val="E7AB63"/>
      </a:accent2>
      <a:accent3>
        <a:srgbClr val="3A3838"/>
      </a:accent3>
      <a:accent4>
        <a:srgbClr val="757070"/>
      </a:accent4>
      <a:accent5>
        <a:srgbClr val="FFE78F"/>
      </a:accent5>
      <a:accent6>
        <a:srgbClr val="FFF4CB"/>
      </a:accent6>
      <a:hlink>
        <a:srgbClr val="3A1500"/>
      </a:hlink>
      <a:folHlink>
        <a:srgbClr val="3A1500"/>
      </a:folHlink>
    </a:clrScheme>
    <a:fontScheme name="Malgun Gothic">
      <a:majorFont>
        <a:latin typeface="Calibri"/>
        <a:ea typeface="맑은 고딕"/>
        <a:cs typeface=""/>
      </a:majorFont>
      <a:minorFont>
        <a:latin typeface="Calibri"/>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AppVersion>12.000</AppVersion>
  <Characters>0</Characters>
  <CharactersWithSpaces>0</CharactersWithSpaces>
  <DocSecurity>0</DocSecurity>
  <HyperlinksChanged>false</HyperlinksChanged>
  <Lines>0</Lines>
  <LinksUpToDate>false</LinksUpToDate>
  <Pages>20</Pages>
  <Paragraphs>61</Paragraphs>
  <Words>801</Words>
  <TotalTime>0</TotalTime>
  <MMClips>0</MMClips>
  <ScaleCrop>false</ScaleCrop>
  <HeadingPairs>
    <vt:vector size="2" baseType="variant">
      <vt:variant>
        <vt:lpstr>제목</vt:lpstr>
      </vt:variant>
      <vt:variant>
        <vt:i4>1</vt:i4>
      </vt:variant>
    </vt:vector>
  </HeadingPairs>
  <TitlesOfParts>
    <vt:vector size="1" baseType="lpstr">
      <vt:lpstr>Title text</vt:lpstr>
    </vt:vector>
  </TitlesOfParts>
  <SharedDoc>false</SharedDoc>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3</cp:revision>
  <dc:creator>Saebyeol Yu</dc:creator>
  <cp:lastModifiedBy>윤 정현</cp:lastModifiedBy>
  <dc:title>PowerPoint プレゼンテーション</dc:title>
  <dcterms:modified xsi:type="dcterms:W3CDTF">2018-08-06T01:08:50Z</dcterms:modified>
</cp:coreProperties>
</file>

<file path=docProps/thumbnail.jpeg>
</file>